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81" r:id="rId3"/>
    <p:sldId id="277" r:id="rId4"/>
    <p:sldId id="276" r:id="rId5"/>
    <p:sldId id="275" r:id="rId6"/>
    <p:sldId id="274" r:id="rId7"/>
    <p:sldId id="282" r:id="rId8"/>
    <p:sldId id="278" r:id="rId9"/>
    <p:sldId id="280" r:id="rId10"/>
  </p:sldIdLst>
  <p:sldSz cx="10477500" cy="73453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0" autoAdjust="0"/>
    <p:restoredTop sz="94660"/>
  </p:normalViewPr>
  <p:slideViewPr>
    <p:cSldViewPr snapToGrid="0">
      <p:cViewPr varScale="1">
        <p:scale>
          <a:sx n="80" d="100"/>
          <a:sy n="80" d="100"/>
        </p:scale>
        <p:origin x="107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85813" y="1202123"/>
            <a:ext cx="8905875" cy="2557275"/>
          </a:xfrm>
        </p:spPr>
        <p:txBody>
          <a:bodyPr anchor="b"/>
          <a:lstStyle>
            <a:lvl1pPr algn="ctr">
              <a:defRPr sz="6427"/>
            </a:lvl1pPr>
          </a:lstStyle>
          <a:p>
            <a:r>
              <a:rPr lang="ru-RU"/>
              <a:t>Образец заголовка</a:t>
            </a:r>
            <a:endParaRPr lang="en-US" dirty="0"/>
          </a:p>
        </p:txBody>
      </p:sp>
      <p:sp>
        <p:nvSpPr>
          <p:cNvPr id="3" name="Subtitle 2"/>
          <p:cNvSpPr>
            <a:spLocks noGrp="1"/>
          </p:cNvSpPr>
          <p:nvPr>
            <p:ph type="subTitle" idx="1"/>
          </p:nvPr>
        </p:nvSpPr>
        <p:spPr>
          <a:xfrm>
            <a:off x="1309688" y="3858016"/>
            <a:ext cx="7858125" cy="1773429"/>
          </a:xfrm>
        </p:spPr>
        <p:txBody>
          <a:bodyPr/>
          <a:lstStyle>
            <a:lvl1pPr marL="0" indent="0" algn="ctr">
              <a:buNone/>
              <a:defRPr sz="2571"/>
            </a:lvl1pPr>
            <a:lvl2pPr marL="489707" indent="0" algn="ctr">
              <a:buNone/>
              <a:defRPr sz="2142"/>
            </a:lvl2pPr>
            <a:lvl3pPr marL="979414" indent="0" algn="ctr">
              <a:buNone/>
              <a:defRPr sz="1928"/>
            </a:lvl3pPr>
            <a:lvl4pPr marL="1469121" indent="0" algn="ctr">
              <a:buNone/>
              <a:defRPr sz="1714"/>
            </a:lvl4pPr>
            <a:lvl5pPr marL="1958828" indent="0" algn="ctr">
              <a:buNone/>
              <a:defRPr sz="1714"/>
            </a:lvl5pPr>
            <a:lvl6pPr marL="2448535" indent="0" algn="ctr">
              <a:buNone/>
              <a:defRPr sz="1714"/>
            </a:lvl6pPr>
            <a:lvl7pPr marL="2938242" indent="0" algn="ctr">
              <a:buNone/>
              <a:defRPr sz="1714"/>
            </a:lvl7pPr>
            <a:lvl8pPr marL="3427948" indent="0" algn="ctr">
              <a:buNone/>
              <a:defRPr sz="1714"/>
            </a:lvl8pPr>
            <a:lvl9pPr marL="3917655" indent="0" algn="ctr">
              <a:buNone/>
              <a:defRPr sz="1714"/>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5FD1713-4542-41B4-B3AC-A50829A54002}" type="datetimeFigureOut">
              <a:rPr lang="ru-RU" smtClean="0"/>
              <a:t>14.01.2025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8FD778-4F55-4F02-BC4C-C3A38EBCB831}" type="slidenum">
              <a:rPr lang="ru-RU" smtClean="0"/>
              <a:t>‹#›</a:t>
            </a:fld>
            <a:endParaRPr lang="ru-RU"/>
          </a:p>
        </p:txBody>
      </p:sp>
    </p:spTree>
    <p:extLst>
      <p:ext uri="{BB962C8B-B14F-4D97-AF65-F5344CB8AC3E}">
        <p14:creationId xmlns:p14="http://schemas.microsoft.com/office/powerpoint/2010/main" val="1373210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FD1713-4542-41B4-B3AC-A50829A54002}" type="datetimeFigureOut">
              <a:rPr lang="ru-RU" smtClean="0"/>
              <a:t>14.01.2025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8FD778-4F55-4F02-BC4C-C3A38EBCB831}" type="slidenum">
              <a:rPr lang="ru-RU" smtClean="0"/>
              <a:t>‹#›</a:t>
            </a:fld>
            <a:endParaRPr lang="ru-RU"/>
          </a:p>
        </p:txBody>
      </p:sp>
    </p:spTree>
    <p:extLst>
      <p:ext uri="{BB962C8B-B14F-4D97-AF65-F5344CB8AC3E}">
        <p14:creationId xmlns:p14="http://schemas.microsoft.com/office/powerpoint/2010/main" val="3772934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97961" y="391072"/>
            <a:ext cx="2259211" cy="6224856"/>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20329" y="391072"/>
            <a:ext cx="6646664" cy="6224856"/>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FD1713-4542-41B4-B3AC-A50829A54002}" type="datetimeFigureOut">
              <a:rPr lang="ru-RU" smtClean="0"/>
              <a:t>14.01.2025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8FD778-4F55-4F02-BC4C-C3A38EBCB831}" type="slidenum">
              <a:rPr lang="ru-RU" smtClean="0"/>
              <a:t>‹#›</a:t>
            </a:fld>
            <a:endParaRPr lang="ru-RU"/>
          </a:p>
        </p:txBody>
      </p:sp>
    </p:spTree>
    <p:extLst>
      <p:ext uri="{BB962C8B-B14F-4D97-AF65-F5344CB8AC3E}">
        <p14:creationId xmlns:p14="http://schemas.microsoft.com/office/powerpoint/2010/main" val="53889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FD1713-4542-41B4-B3AC-A50829A54002}" type="datetimeFigureOut">
              <a:rPr lang="ru-RU" smtClean="0"/>
              <a:t>14.01.2025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8FD778-4F55-4F02-BC4C-C3A38EBCB831}" type="slidenum">
              <a:rPr lang="ru-RU" smtClean="0"/>
              <a:t>‹#›</a:t>
            </a:fld>
            <a:endParaRPr lang="ru-RU"/>
          </a:p>
        </p:txBody>
      </p:sp>
    </p:spTree>
    <p:extLst>
      <p:ext uri="{BB962C8B-B14F-4D97-AF65-F5344CB8AC3E}">
        <p14:creationId xmlns:p14="http://schemas.microsoft.com/office/powerpoint/2010/main" val="234087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14872" y="1831242"/>
            <a:ext cx="9036844" cy="3055466"/>
          </a:xfrm>
        </p:spPr>
        <p:txBody>
          <a:bodyPr anchor="b"/>
          <a:lstStyle>
            <a:lvl1pPr>
              <a:defRPr sz="6427"/>
            </a:lvl1pPr>
          </a:lstStyle>
          <a:p>
            <a:r>
              <a:rPr lang="ru-RU"/>
              <a:t>Образец заголовка</a:t>
            </a:r>
            <a:endParaRPr lang="en-US" dirty="0"/>
          </a:p>
        </p:txBody>
      </p:sp>
      <p:sp>
        <p:nvSpPr>
          <p:cNvPr id="3" name="Text Placeholder 2"/>
          <p:cNvSpPr>
            <a:spLocks noGrp="1"/>
          </p:cNvSpPr>
          <p:nvPr>
            <p:ph type="body" idx="1"/>
          </p:nvPr>
        </p:nvSpPr>
        <p:spPr>
          <a:xfrm>
            <a:off x="714872" y="4915614"/>
            <a:ext cx="9036844" cy="1606798"/>
          </a:xfrm>
        </p:spPr>
        <p:txBody>
          <a:bodyPr/>
          <a:lstStyle>
            <a:lvl1pPr marL="0" indent="0">
              <a:buNone/>
              <a:defRPr sz="2571">
                <a:solidFill>
                  <a:schemeClr val="tx1"/>
                </a:solidFill>
              </a:defRPr>
            </a:lvl1pPr>
            <a:lvl2pPr marL="489707" indent="0">
              <a:buNone/>
              <a:defRPr sz="2142">
                <a:solidFill>
                  <a:schemeClr val="tx1">
                    <a:tint val="75000"/>
                  </a:schemeClr>
                </a:solidFill>
              </a:defRPr>
            </a:lvl2pPr>
            <a:lvl3pPr marL="979414" indent="0">
              <a:buNone/>
              <a:defRPr sz="1928">
                <a:solidFill>
                  <a:schemeClr val="tx1">
                    <a:tint val="75000"/>
                  </a:schemeClr>
                </a:solidFill>
              </a:defRPr>
            </a:lvl3pPr>
            <a:lvl4pPr marL="1469121" indent="0">
              <a:buNone/>
              <a:defRPr sz="1714">
                <a:solidFill>
                  <a:schemeClr val="tx1">
                    <a:tint val="75000"/>
                  </a:schemeClr>
                </a:solidFill>
              </a:defRPr>
            </a:lvl4pPr>
            <a:lvl5pPr marL="1958828" indent="0">
              <a:buNone/>
              <a:defRPr sz="1714">
                <a:solidFill>
                  <a:schemeClr val="tx1">
                    <a:tint val="75000"/>
                  </a:schemeClr>
                </a:solidFill>
              </a:defRPr>
            </a:lvl5pPr>
            <a:lvl6pPr marL="2448535" indent="0">
              <a:buNone/>
              <a:defRPr sz="1714">
                <a:solidFill>
                  <a:schemeClr val="tx1">
                    <a:tint val="75000"/>
                  </a:schemeClr>
                </a:solidFill>
              </a:defRPr>
            </a:lvl6pPr>
            <a:lvl7pPr marL="2938242" indent="0">
              <a:buNone/>
              <a:defRPr sz="1714">
                <a:solidFill>
                  <a:schemeClr val="tx1">
                    <a:tint val="75000"/>
                  </a:schemeClr>
                </a:solidFill>
              </a:defRPr>
            </a:lvl7pPr>
            <a:lvl8pPr marL="3427948" indent="0">
              <a:buNone/>
              <a:defRPr sz="1714">
                <a:solidFill>
                  <a:schemeClr val="tx1">
                    <a:tint val="75000"/>
                  </a:schemeClr>
                </a:solidFill>
              </a:defRPr>
            </a:lvl8pPr>
            <a:lvl9pPr marL="3917655" indent="0">
              <a:buNone/>
              <a:defRPr sz="1714">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5FD1713-4542-41B4-B3AC-A50829A54002}" type="datetimeFigureOut">
              <a:rPr lang="ru-RU" smtClean="0"/>
              <a:t>14.01.2025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8FD778-4F55-4F02-BC4C-C3A38EBCB831}" type="slidenum">
              <a:rPr lang="ru-RU" smtClean="0"/>
              <a:t>‹#›</a:t>
            </a:fld>
            <a:endParaRPr lang="ru-RU"/>
          </a:p>
        </p:txBody>
      </p:sp>
    </p:spTree>
    <p:extLst>
      <p:ext uri="{BB962C8B-B14F-4D97-AF65-F5344CB8AC3E}">
        <p14:creationId xmlns:p14="http://schemas.microsoft.com/office/powerpoint/2010/main" val="386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720328" y="1955363"/>
            <a:ext cx="4452938" cy="466056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304234" y="1955363"/>
            <a:ext cx="4452938" cy="466056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5FD1713-4542-41B4-B3AC-A50829A54002}" type="datetimeFigureOut">
              <a:rPr lang="ru-RU" smtClean="0"/>
              <a:t>14.01.2025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8FD778-4F55-4F02-BC4C-C3A38EBCB831}" type="slidenum">
              <a:rPr lang="ru-RU" smtClean="0"/>
              <a:t>‹#›</a:t>
            </a:fld>
            <a:endParaRPr lang="ru-RU"/>
          </a:p>
        </p:txBody>
      </p:sp>
    </p:spTree>
    <p:extLst>
      <p:ext uri="{BB962C8B-B14F-4D97-AF65-F5344CB8AC3E}">
        <p14:creationId xmlns:p14="http://schemas.microsoft.com/office/powerpoint/2010/main" val="370185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721693" y="391074"/>
            <a:ext cx="9036844" cy="1419764"/>
          </a:xfrm>
        </p:spPr>
        <p:txBody>
          <a:bodyPr/>
          <a:lstStyle/>
          <a:p>
            <a:r>
              <a:rPr lang="ru-RU"/>
              <a:t>Образец заголовка</a:t>
            </a:r>
            <a:endParaRPr lang="en-US" dirty="0"/>
          </a:p>
        </p:txBody>
      </p:sp>
      <p:sp>
        <p:nvSpPr>
          <p:cNvPr id="3" name="Text Placeholder 2"/>
          <p:cNvSpPr>
            <a:spLocks noGrp="1"/>
          </p:cNvSpPr>
          <p:nvPr>
            <p:ph type="body" idx="1"/>
          </p:nvPr>
        </p:nvSpPr>
        <p:spPr>
          <a:xfrm>
            <a:off x="721694" y="1800635"/>
            <a:ext cx="4432473" cy="882463"/>
          </a:xfrm>
        </p:spPr>
        <p:txBody>
          <a:bodyPr anchor="b"/>
          <a:lstStyle>
            <a:lvl1pPr marL="0" indent="0">
              <a:buNone/>
              <a:defRPr sz="2571" b="1"/>
            </a:lvl1pPr>
            <a:lvl2pPr marL="489707" indent="0">
              <a:buNone/>
              <a:defRPr sz="2142" b="1"/>
            </a:lvl2pPr>
            <a:lvl3pPr marL="979414" indent="0">
              <a:buNone/>
              <a:defRPr sz="1928" b="1"/>
            </a:lvl3pPr>
            <a:lvl4pPr marL="1469121" indent="0">
              <a:buNone/>
              <a:defRPr sz="1714" b="1"/>
            </a:lvl4pPr>
            <a:lvl5pPr marL="1958828" indent="0">
              <a:buNone/>
              <a:defRPr sz="1714" b="1"/>
            </a:lvl5pPr>
            <a:lvl6pPr marL="2448535" indent="0">
              <a:buNone/>
              <a:defRPr sz="1714" b="1"/>
            </a:lvl6pPr>
            <a:lvl7pPr marL="2938242" indent="0">
              <a:buNone/>
              <a:defRPr sz="1714" b="1"/>
            </a:lvl7pPr>
            <a:lvl8pPr marL="3427948" indent="0">
              <a:buNone/>
              <a:defRPr sz="1714" b="1"/>
            </a:lvl8pPr>
            <a:lvl9pPr marL="3917655" indent="0">
              <a:buNone/>
              <a:defRPr sz="1714" b="1"/>
            </a:lvl9pPr>
          </a:lstStyle>
          <a:p>
            <a:pPr lvl="0"/>
            <a:r>
              <a:rPr lang="ru-RU"/>
              <a:t>Образец текста</a:t>
            </a:r>
          </a:p>
        </p:txBody>
      </p:sp>
      <p:sp>
        <p:nvSpPr>
          <p:cNvPr id="4" name="Content Placeholder 3"/>
          <p:cNvSpPr>
            <a:spLocks noGrp="1"/>
          </p:cNvSpPr>
          <p:nvPr>
            <p:ph sz="half" idx="2"/>
          </p:nvPr>
        </p:nvSpPr>
        <p:spPr>
          <a:xfrm>
            <a:off x="721694" y="2683098"/>
            <a:ext cx="4432473" cy="394643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304235" y="1800635"/>
            <a:ext cx="4454302" cy="882463"/>
          </a:xfrm>
        </p:spPr>
        <p:txBody>
          <a:bodyPr anchor="b"/>
          <a:lstStyle>
            <a:lvl1pPr marL="0" indent="0">
              <a:buNone/>
              <a:defRPr sz="2571" b="1"/>
            </a:lvl1pPr>
            <a:lvl2pPr marL="489707" indent="0">
              <a:buNone/>
              <a:defRPr sz="2142" b="1"/>
            </a:lvl2pPr>
            <a:lvl3pPr marL="979414" indent="0">
              <a:buNone/>
              <a:defRPr sz="1928" b="1"/>
            </a:lvl3pPr>
            <a:lvl4pPr marL="1469121" indent="0">
              <a:buNone/>
              <a:defRPr sz="1714" b="1"/>
            </a:lvl4pPr>
            <a:lvl5pPr marL="1958828" indent="0">
              <a:buNone/>
              <a:defRPr sz="1714" b="1"/>
            </a:lvl5pPr>
            <a:lvl6pPr marL="2448535" indent="0">
              <a:buNone/>
              <a:defRPr sz="1714" b="1"/>
            </a:lvl6pPr>
            <a:lvl7pPr marL="2938242" indent="0">
              <a:buNone/>
              <a:defRPr sz="1714" b="1"/>
            </a:lvl7pPr>
            <a:lvl8pPr marL="3427948" indent="0">
              <a:buNone/>
              <a:defRPr sz="1714" b="1"/>
            </a:lvl8pPr>
            <a:lvl9pPr marL="3917655" indent="0">
              <a:buNone/>
              <a:defRPr sz="1714" b="1"/>
            </a:lvl9pPr>
          </a:lstStyle>
          <a:p>
            <a:pPr lvl="0"/>
            <a:r>
              <a:rPr lang="ru-RU"/>
              <a:t>Образец текста</a:t>
            </a:r>
          </a:p>
        </p:txBody>
      </p:sp>
      <p:sp>
        <p:nvSpPr>
          <p:cNvPr id="6" name="Content Placeholder 5"/>
          <p:cNvSpPr>
            <a:spLocks noGrp="1"/>
          </p:cNvSpPr>
          <p:nvPr>
            <p:ph sz="quarter" idx="4"/>
          </p:nvPr>
        </p:nvSpPr>
        <p:spPr>
          <a:xfrm>
            <a:off x="5304235" y="2683098"/>
            <a:ext cx="4454302" cy="394643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5FD1713-4542-41B4-B3AC-A50829A54002}" type="datetimeFigureOut">
              <a:rPr lang="ru-RU" smtClean="0"/>
              <a:t>14.01.2025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58FD778-4F55-4F02-BC4C-C3A38EBCB831}" type="slidenum">
              <a:rPr lang="ru-RU" smtClean="0"/>
              <a:t>‹#›</a:t>
            </a:fld>
            <a:endParaRPr lang="ru-RU"/>
          </a:p>
        </p:txBody>
      </p:sp>
    </p:spTree>
    <p:extLst>
      <p:ext uri="{BB962C8B-B14F-4D97-AF65-F5344CB8AC3E}">
        <p14:creationId xmlns:p14="http://schemas.microsoft.com/office/powerpoint/2010/main" val="304970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5FD1713-4542-41B4-B3AC-A50829A54002}" type="datetimeFigureOut">
              <a:rPr lang="ru-RU" smtClean="0"/>
              <a:t>14.01.2025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58FD778-4F55-4F02-BC4C-C3A38EBCB831}" type="slidenum">
              <a:rPr lang="ru-RU" smtClean="0"/>
              <a:t>‹#›</a:t>
            </a:fld>
            <a:endParaRPr lang="ru-RU"/>
          </a:p>
        </p:txBody>
      </p:sp>
    </p:spTree>
    <p:extLst>
      <p:ext uri="{BB962C8B-B14F-4D97-AF65-F5344CB8AC3E}">
        <p14:creationId xmlns:p14="http://schemas.microsoft.com/office/powerpoint/2010/main" val="377036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D1713-4542-41B4-B3AC-A50829A54002}" type="datetimeFigureOut">
              <a:rPr lang="ru-RU" smtClean="0"/>
              <a:t>14.01.2025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58FD778-4F55-4F02-BC4C-C3A38EBCB831}" type="slidenum">
              <a:rPr lang="ru-RU" smtClean="0"/>
              <a:t>‹#›</a:t>
            </a:fld>
            <a:endParaRPr lang="ru-RU"/>
          </a:p>
        </p:txBody>
      </p:sp>
    </p:spTree>
    <p:extLst>
      <p:ext uri="{BB962C8B-B14F-4D97-AF65-F5344CB8AC3E}">
        <p14:creationId xmlns:p14="http://schemas.microsoft.com/office/powerpoint/2010/main" val="1319163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21693" y="489691"/>
            <a:ext cx="3379266" cy="1713918"/>
          </a:xfrm>
        </p:spPr>
        <p:txBody>
          <a:bodyPr anchor="b"/>
          <a:lstStyle>
            <a:lvl1pPr>
              <a:defRPr sz="3428"/>
            </a:lvl1pPr>
          </a:lstStyle>
          <a:p>
            <a:r>
              <a:rPr lang="ru-RU"/>
              <a:t>Образец заголовка</a:t>
            </a:r>
            <a:endParaRPr lang="en-US" dirty="0"/>
          </a:p>
        </p:txBody>
      </p:sp>
      <p:sp>
        <p:nvSpPr>
          <p:cNvPr id="3" name="Content Placeholder 2"/>
          <p:cNvSpPr>
            <a:spLocks noGrp="1"/>
          </p:cNvSpPr>
          <p:nvPr>
            <p:ph idx="1"/>
          </p:nvPr>
        </p:nvSpPr>
        <p:spPr>
          <a:xfrm>
            <a:off x="4454302" y="1057598"/>
            <a:ext cx="5304234" cy="5219969"/>
          </a:xfrm>
        </p:spPr>
        <p:txBody>
          <a:bodyPr/>
          <a:lstStyle>
            <a:lvl1pPr>
              <a:defRPr sz="3428"/>
            </a:lvl1pPr>
            <a:lvl2pPr>
              <a:defRPr sz="2999"/>
            </a:lvl2pPr>
            <a:lvl3pPr>
              <a:defRPr sz="2571"/>
            </a:lvl3pPr>
            <a:lvl4pPr>
              <a:defRPr sz="2142"/>
            </a:lvl4pPr>
            <a:lvl5pPr>
              <a:defRPr sz="2142"/>
            </a:lvl5pPr>
            <a:lvl6pPr>
              <a:defRPr sz="2142"/>
            </a:lvl6pPr>
            <a:lvl7pPr>
              <a:defRPr sz="2142"/>
            </a:lvl7pPr>
            <a:lvl8pPr>
              <a:defRPr sz="2142"/>
            </a:lvl8pPr>
            <a:lvl9pPr>
              <a:defRPr sz="2142"/>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1693" y="2203609"/>
            <a:ext cx="3379266" cy="4082458"/>
          </a:xfrm>
        </p:spPr>
        <p:txBody>
          <a:bodyPr/>
          <a:lstStyle>
            <a:lvl1pPr marL="0" indent="0">
              <a:buNone/>
              <a:defRPr sz="1714"/>
            </a:lvl1pPr>
            <a:lvl2pPr marL="489707" indent="0">
              <a:buNone/>
              <a:defRPr sz="1500"/>
            </a:lvl2pPr>
            <a:lvl3pPr marL="979414" indent="0">
              <a:buNone/>
              <a:defRPr sz="1285"/>
            </a:lvl3pPr>
            <a:lvl4pPr marL="1469121" indent="0">
              <a:buNone/>
              <a:defRPr sz="1071"/>
            </a:lvl4pPr>
            <a:lvl5pPr marL="1958828" indent="0">
              <a:buNone/>
              <a:defRPr sz="1071"/>
            </a:lvl5pPr>
            <a:lvl6pPr marL="2448535" indent="0">
              <a:buNone/>
              <a:defRPr sz="1071"/>
            </a:lvl6pPr>
            <a:lvl7pPr marL="2938242" indent="0">
              <a:buNone/>
              <a:defRPr sz="1071"/>
            </a:lvl7pPr>
            <a:lvl8pPr marL="3427948" indent="0">
              <a:buNone/>
              <a:defRPr sz="1071"/>
            </a:lvl8pPr>
            <a:lvl9pPr marL="3917655" indent="0">
              <a:buNone/>
              <a:defRPr sz="1071"/>
            </a:lvl9pPr>
          </a:lstStyle>
          <a:p>
            <a:pPr lvl="0"/>
            <a:r>
              <a:rPr lang="ru-RU"/>
              <a:t>Образец текста</a:t>
            </a:r>
          </a:p>
        </p:txBody>
      </p:sp>
      <p:sp>
        <p:nvSpPr>
          <p:cNvPr id="5" name="Date Placeholder 4"/>
          <p:cNvSpPr>
            <a:spLocks noGrp="1"/>
          </p:cNvSpPr>
          <p:nvPr>
            <p:ph type="dt" sz="half" idx="10"/>
          </p:nvPr>
        </p:nvSpPr>
        <p:spPr/>
        <p:txBody>
          <a:bodyPr/>
          <a:lstStyle/>
          <a:p>
            <a:fld id="{55FD1713-4542-41B4-B3AC-A50829A54002}" type="datetimeFigureOut">
              <a:rPr lang="ru-RU" smtClean="0"/>
              <a:t>14.01.2025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8FD778-4F55-4F02-BC4C-C3A38EBCB831}" type="slidenum">
              <a:rPr lang="ru-RU" smtClean="0"/>
              <a:t>‹#›</a:t>
            </a:fld>
            <a:endParaRPr lang="ru-RU"/>
          </a:p>
        </p:txBody>
      </p:sp>
    </p:spTree>
    <p:extLst>
      <p:ext uri="{BB962C8B-B14F-4D97-AF65-F5344CB8AC3E}">
        <p14:creationId xmlns:p14="http://schemas.microsoft.com/office/powerpoint/2010/main" val="3710611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21693" y="489691"/>
            <a:ext cx="3379266" cy="1713918"/>
          </a:xfrm>
        </p:spPr>
        <p:txBody>
          <a:bodyPr anchor="b"/>
          <a:lstStyle>
            <a:lvl1pPr>
              <a:defRPr sz="3428"/>
            </a:lvl1pPr>
          </a:lstStyle>
          <a:p>
            <a:r>
              <a:rPr lang="ru-RU"/>
              <a:t>Образец заголовка</a:t>
            </a:r>
            <a:endParaRPr lang="en-US" dirty="0"/>
          </a:p>
        </p:txBody>
      </p:sp>
      <p:sp>
        <p:nvSpPr>
          <p:cNvPr id="3" name="Picture Placeholder 2"/>
          <p:cNvSpPr>
            <a:spLocks noGrp="1" noChangeAspect="1"/>
          </p:cNvSpPr>
          <p:nvPr>
            <p:ph type="pic" idx="1"/>
          </p:nvPr>
        </p:nvSpPr>
        <p:spPr>
          <a:xfrm>
            <a:off x="4454302" y="1057598"/>
            <a:ext cx="5304234" cy="5219969"/>
          </a:xfrm>
        </p:spPr>
        <p:txBody>
          <a:bodyPr anchor="t"/>
          <a:lstStyle>
            <a:lvl1pPr marL="0" indent="0">
              <a:buNone/>
              <a:defRPr sz="3428"/>
            </a:lvl1pPr>
            <a:lvl2pPr marL="489707" indent="0">
              <a:buNone/>
              <a:defRPr sz="2999"/>
            </a:lvl2pPr>
            <a:lvl3pPr marL="979414" indent="0">
              <a:buNone/>
              <a:defRPr sz="2571"/>
            </a:lvl3pPr>
            <a:lvl4pPr marL="1469121" indent="0">
              <a:buNone/>
              <a:defRPr sz="2142"/>
            </a:lvl4pPr>
            <a:lvl5pPr marL="1958828" indent="0">
              <a:buNone/>
              <a:defRPr sz="2142"/>
            </a:lvl5pPr>
            <a:lvl6pPr marL="2448535" indent="0">
              <a:buNone/>
              <a:defRPr sz="2142"/>
            </a:lvl6pPr>
            <a:lvl7pPr marL="2938242" indent="0">
              <a:buNone/>
              <a:defRPr sz="2142"/>
            </a:lvl7pPr>
            <a:lvl8pPr marL="3427948" indent="0">
              <a:buNone/>
              <a:defRPr sz="2142"/>
            </a:lvl8pPr>
            <a:lvl9pPr marL="3917655" indent="0">
              <a:buNone/>
              <a:defRPr sz="2142"/>
            </a:lvl9pPr>
          </a:lstStyle>
          <a:p>
            <a:r>
              <a:rPr lang="ru-RU"/>
              <a:t>Вставка рисунка</a:t>
            </a:r>
            <a:endParaRPr lang="en-US" dirty="0"/>
          </a:p>
        </p:txBody>
      </p:sp>
      <p:sp>
        <p:nvSpPr>
          <p:cNvPr id="4" name="Text Placeholder 3"/>
          <p:cNvSpPr>
            <a:spLocks noGrp="1"/>
          </p:cNvSpPr>
          <p:nvPr>
            <p:ph type="body" sz="half" idx="2"/>
          </p:nvPr>
        </p:nvSpPr>
        <p:spPr>
          <a:xfrm>
            <a:off x="721693" y="2203609"/>
            <a:ext cx="3379266" cy="4082458"/>
          </a:xfrm>
        </p:spPr>
        <p:txBody>
          <a:bodyPr/>
          <a:lstStyle>
            <a:lvl1pPr marL="0" indent="0">
              <a:buNone/>
              <a:defRPr sz="1714"/>
            </a:lvl1pPr>
            <a:lvl2pPr marL="489707" indent="0">
              <a:buNone/>
              <a:defRPr sz="1500"/>
            </a:lvl2pPr>
            <a:lvl3pPr marL="979414" indent="0">
              <a:buNone/>
              <a:defRPr sz="1285"/>
            </a:lvl3pPr>
            <a:lvl4pPr marL="1469121" indent="0">
              <a:buNone/>
              <a:defRPr sz="1071"/>
            </a:lvl4pPr>
            <a:lvl5pPr marL="1958828" indent="0">
              <a:buNone/>
              <a:defRPr sz="1071"/>
            </a:lvl5pPr>
            <a:lvl6pPr marL="2448535" indent="0">
              <a:buNone/>
              <a:defRPr sz="1071"/>
            </a:lvl6pPr>
            <a:lvl7pPr marL="2938242" indent="0">
              <a:buNone/>
              <a:defRPr sz="1071"/>
            </a:lvl7pPr>
            <a:lvl8pPr marL="3427948" indent="0">
              <a:buNone/>
              <a:defRPr sz="1071"/>
            </a:lvl8pPr>
            <a:lvl9pPr marL="3917655" indent="0">
              <a:buNone/>
              <a:defRPr sz="1071"/>
            </a:lvl9pPr>
          </a:lstStyle>
          <a:p>
            <a:pPr lvl="0"/>
            <a:r>
              <a:rPr lang="ru-RU"/>
              <a:t>Образец текста</a:t>
            </a:r>
          </a:p>
        </p:txBody>
      </p:sp>
      <p:sp>
        <p:nvSpPr>
          <p:cNvPr id="5" name="Date Placeholder 4"/>
          <p:cNvSpPr>
            <a:spLocks noGrp="1"/>
          </p:cNvSpPr>
          <p:nvPr>
            <p:ph type="dt" sz="half" idx="10"/>
          </p:nvPr>
        </p:nvSpPr>
        <p:spPr/>
        <p:txBody>
          <a:bodyPr/>
          <a:lstStyle/>
          <a:p>
            <a:fld id="{55FD1713-4542-41B4-B3AC-A50829A54002}" type="datetimeFigureOut">
              <a:rPr lang="ru-RU" smtClean="0"/>
              <a:t>14.01.2025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8FD778-4F55-4F02-BC4C-C3A38EBCB831}" type="slidenum">
              <a:rPr lang="ru-RU" smtClean="0"/>
              <a:t>‹#›</a:t>
            </a:fld>
            <a:endParaRPr lang="ru-RU"/>
          </a:p>
        </p:txBody>
      </p:sp>
    </p:spTree>
    <p:extLst>
      <p:ext uri="{BB962C8B-B14F-4D97-AF65-F5344CB8AC3E}">
        <p14:creationId xmlns:p14="http://schemas.microsoft.com/office/powerpoint/2010/main" val="312092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328" y="391074"/>
            <a:ext cx="9036844" cy="1419764"/>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720328" y="1955363"/>
            <a:ext cx="9036844" cy="466056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328" y="6808065"/>
            <a:ext cx="2357438" cy="391073"/>
          </a:xfrm>
          <a:prstGeom prst="rect">
            <a:avLst/>
          </a:prstGeom>
        </p:spPr>
        <p:txBody>
          <a:bodyPr vert="horz" lIns="91440" tIns="45720" rIns="91440" bIns="45720" rtlCol="0" anchor="ctr"/>
          <a:lstStyle>
            <a:lvl1pPr algn="l">
              <a:defRPr sz="1285">
                <a:solidFill>
                  <a:schemeClr val="tx1">
                    <a:tint val="75000"/>
                  </a:schemeClr>
                </a:solidFill>
              </a:defRPr>
            </a:lvl1pPr>
          </a:lstStyle>
          <a:p>
            <a:fld id="{55FD1713-4542-41B4-B3AC-A50829A54002}" type="datetimeFigureOut">
              <a:rPr lang="ru-RU" smtClean="0"/>
              <a:t>14.01.2025</a:t>
            </a:fld>
            <a:endParaRPr lang="ru-RU"/>
          </a:p>
        </p:txBody>
      </p:sp>
      <p:sp>
        <p:nvSpPr>
          <p:cNvPr id="5" name="Footer Placeholder 4"/>
          <p:cNvSpPr>
            <a:spLocks noGrp="1"/>
          </p:cNvSpPr>
          <p:nvPr>
            <p:ph type="ftr" sz="quarter" idx="3"/>
          </p:nvPr>
        </p:nvSpPr>
        <p:spPr>
          <a:xfrm>
            <a:off x="3470672" y="6808065"/>
            <a:ext cx="3536156" cy="391073"/>
          </a:xfrm>
          <a:prstGeom prst="rect">
            <a:avLst/>
          </a:prstGeom>
        </p:spPr>
        <p:txBody>
          <a:bodyPr vert="horz" lIns="91440" tIns="45720" rIns="91440" bIns="45720" rtlCol="0" anchor="ctr"/>
          <a:lstStyle>
            <a:lvl1pPr algn="ctr">
              <a:defRPr sz="1285">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7399734" y="6808065"/>
            <a:ext cx="2357438" cy="391073"/>
          </a:xfrm>
          <a:prstGeom prst="rect">
            <a:avLst/>
          </a:prstGeom>
        </p:spPr>
        <p:txBody>
          <a:bodyPr vert="horz" lIns="91440" tIns="45720" rIns="91440" bIns="45720" rtlCol="0" anchor="ctr"/>
          <a:lstStyle>
            <a:lvl1pPr algn="r">
              <a:defRPr sz="1285">
                <a:solidFill>
                  <a:schemeClr val="tx1">
                    <a:tint val="75000"/>
                  </a:schemeClr>
                </a:solidFill>
              </a:defRPr>
            </a:lvl1pPr>
          </a:lstStyle>
          <a:p>
            <a:fld id="{C58FD778-4F55-4F02-BC4C-C3A38EBCB831}" type="slidenum">
              <a:rPr lang="ru-RU" smtClean="0"/>
              <a:t>‹#›</a:t>
            </a:fld>
            <a:endParaRPr lang="ru-RU"/>
          </a:p>
        </p:txBody>
      </p:sp>
    </p:spTree>
    <p:extLst>
      <p:ext uri="{BB962C8B-B14F-4D97-AF65-F5344CB8AC3E}">
        <p14:creationId xmlns:p14="http://schemas.microsoft.com/office/powerpoint/2010/main" val="3816524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79414" rtl="0" eaLnBrk="1" latinLnBrk="0" hangingPunct="1">
        <a:lnSpc>
          <a:spcPct val="90000"/>
        </a:lnSpc>
        <a:spcBef>
          <a:spcPct val="0"/>
        </a:spcBef>
        <a:buNone/>
        <a:defRPr sz="4713" kern="1200">
          <a:solidFill>
            <a:schemeClr val="tx1"/>
          </a:solidFill>
          <a:latin typeface="+mj-lt"/>
          <a:ea typeface="+mj-ea"/>
          <a:cs typeface="+mj-cs"/>
        </a:defRPr>
      </a:lvl1pPr>
    </p:titleStyle>
    <p:bodyStyle>
      <a:lvl1pPr marL="244853" indent="-244853" algn="l" defTabSz="979414" rtl="0" eaLnBrk="1" latinLnBrk="0" hangingPunct="1">
        <a:lnSpc>
          <a:spcPct val="90000"/>
        </a:lnSpc>
        <a:spcBef>
          <a:spcPts val="1071"/>
        </a:spcBef>
        <a:buFont typeface="Arial" panose="020B0604020202020204" pitchFamily="34" charset="0"/>
        <a:buChar char="•"/>
        <a:defRPr sz="2999" kern="1200">
          <a:solidFill>
            <a:schemeClr val="tx1"/>
          </a:solidFill>
          <a:latin typeface="+mn-lt"/>
          <a:ea typeface="+mn-ea"/>
          <a:cs typeface="+mn-cs"/>
        </a:defRPr>
      </a:lvl1pPr>
      <a:lvl2pPr marL="734560" indent="-244853" algn="l" defTabSz="979414" rtl="0" eaLnBrk="1" latinLnBrk="0" hangingPunct="1">
        <a:lnSpc>
          <a:spcPct val="90000"/>
        </a:lnSpc>
        <a:spcBef>
          <a:spcPts val="536"/>
        </a:spcBef>
        <a:buFont typeface="Arial" panose="020B0604020202020204" pitchFamily="34" charset="0"/>
        <a:buChar char="•"/>
        <a:defRPr sz="2571" kern="1200">
          <a:solidFill>
            <a:schemeClr val="tx1"/>
          </a:solidFill>
          <a:latin typeface="+mn-lt"/>
          <a:ea typeface="+mn-ea"/>
          <a:cs typeface="+mn-cs"/>
        </a:defRPr>
      </a:lvl2pPr>
      <a:lvl3pPr marL="1224267" indent="-244853" algn="l" defTabSz="979414" rtl="0" eaLnBrk="1" latinLnBrk="0" hangingPunct="1">
        <a:lnSpc>
          <a:spcPct val="90000"/>
        </a:lnSpc>
        <a:spcBef>
          <a:spcPts val="536"/>
        </a:spcBef>
        <a:buFont typeface="Arial" panose="020B0604020202020204" pitchFamily="34" charset="0"/>
        <a:buChar char="•"/>
        <a:defRPr sz="2142" kern="1200">
          <a:solidFill>
            <a:schemeClr val="tx1"/>
          </a:solidFill>
          <a:latin typeface="+mn-lt"/>
          <a:ea typeface="+mn-ea"/>
          <a:cs typeface="+mn-cs"/>
        </a:defRPr>
      </a:lvl3pPr>
      <a:lvl4pPr marL="1713974" indent="-244853" algn="l" defTabSz="979414" rtl="0" eaLnBrk="1" latinLnBrk="0" hangingPunct="1">
        <a:lnSpc>
          <a:spcPct val="90000"/>
        </a:lnSpc>
        <a:spcBef>
          <a:spcPts val="536"/>
        </a:spcBef>
        <a:buFont typeface="Arial" panose="020B0604020202020204" pitchFamily="34" charset="0"/>
        <a:buChar char="•"/>
        <a:defRPr sz="1928" kern="1200">
          <a:solidFill>
            <a:schemeClr val="tx1"/>
          </a:solidFill>
          <a:latin typeface="+mn-lt"/>
          <a:ea typeface="+mn-ea"/>
          <a:cs typeface="+mn-cs"/>
        </a:defRPr>
      </a:lvl4pPr>
      <a:lvl5pPr marL="2203681" indent="-244853" algn="l" defTabSz="979414" rtl="0" eaLnBrk="1" latinLnBrk="0" hangingPunct="1">
        <a:lnSpc>
          <a:spcPct val="90000"/>
        </a:lnSpc>
        <a:spcBef>
          <a:spcPts val="536"/>
        </a:spcBef>
        <a:buFont typeface="Arial" panose="020B0604020202020204" pitchFamily="34" charset="0"/>
        <a:buChar char="•"/>
        <a:defRPr sz="1928" kern="1200">
          <a:solidFill>
            <a:schemeClr val="tx1"/>
          </a:solidFill>
          <a:latin typeface="+mn-lt"/>
          <a:ea typeface="+mn-ea"/>
          <a:cs typeface="+mn-cs"/>
        </a:defRPr>
      </a:lvl5pPr>
      <a:lvl6pPr marL="2693388" indent="-244853" algn="l" defTabSz="979414" rtl="0" eaLnBrk="1" latinLnBrk="0" hangingPunct="1">
        <a:lnSpc>
          <a:spcPct val="90000"/>
        </a:lnSpc>
        <a:spcBef>
          <a:spcPts val="536"/>
        </a:spcBef>
        <a:buFont typeface="Arial" panose="020B0604020202020204" pitchFamily="34" charset="0"/>
        <a:buChar char="•"/>
        <a:defRPr sz="1928" kern="1200">
          <a:solidFill>
            <a:schemeClr val="tx1"/>
          </a:solidFill>
          <a:latin typeface="+mn-lt"/>
          <a:ea typeface="+mn-ea"/>
          <a:cs typeface="+mn-cs"/>
        </a:defRPr>
      </a:lvl6pPr>
      <a:lvl7pPr marL="3183095" indent="-244853" algn="l" defTabSz="979414" rtl="0" eaLnBrk="1" latinLnBrk="0" hangingPunct="1">
        <a:lnSpc>
          <a:spcPct val="90000"/>
        </a:lnSpc>
        <a:spcBef>
          <a:spcPts val="536"/>
        </a:spcBef>
        <a:buFont typeface="Arial" panose="020B0604020202020204" pitchFamily="34" charset="0"/>
        <a:buChar char="•"/>
        <a:defRPr sz="1928" kern="1200">
          <a:solidFill>
            <a:schemeClr val="tx1"/>
          </a:solidFill>
          <a:latin typeface="+mn-lt"/>
          <a:ea typeface="+mn-ea"/>
          <a:cs typeface="+mn-cs"/>
        </a:defRPr>
      </a:lvl7pPr>
      <a:lvl8pPr marL="3672802" indent="-244853" algn="l" defTabSz="979414" rtl="0" eaLnBrk="1" latinLnBrk="0" hangingPunct="1">
        <a:lnSpc>
          <a:spcPct val="90000"/>
        </a:lnSpc>
        <a:spcBef>
          <a:spcPts val="536"/>
        </a:spcBef>
        <a:buFont typeface="Arial" panose="020B0604020202020204" pitchFamily="34" charset="0"/>
        <a:buChar char="•"/>
        <a:defRPr sz="1928" kern="1200">
          <a:solidFill>
            <a:schemeClr val="tx1"/>
          </a:solidFill>
          <a:latin typeface="+mn-lt"/>
          <a:ea typeface="+mn-ea"/>
          <a:cs typeface="+mn-cs"/>
        </a:defRPr>
      </a:lvl8pPr>
      <a:lvl9pPr marL="4162509" indent="-244853" algn="l" defTabSz="979414" rtl="0" eaLnBrk="1" latinLnBrk="0" hangingPunct="1">
        <a:lnSpc>
          <a:spcPct val="90000"/>
        </a:lnSpc>
        <a:spcBef>
          <a:spcPts val="536"/>
        </a:spcBef>
        <a:buFont typeface="Arial" panose="020B0604020202020204" pitchFamily="34" charset="0"/>
        <a:buChar char="•"/>
        <a:defRPr sz="1928" kern="1200">
          <a:solidFill>
            <a:schemeClr val="tx1"/>
          </a:solidFill>
          <a:latin typeface="+mn-lt"/>
          <a:ea typeface="+mn-ea"/>
          <a:cs typeface="+mn-cs"/>
        </a:defRPr>
      </a:lvl9pPr>
    </p:bodyStyle>
    <p:otherStyle>
      <a:defPPr>
        <a:defRPr lang="en-US"/>
      </a:defPPr>
      <a:lvl1pPr marL="0" algn="l" defTabSz="979414" rtl="0" eaLnBrk="1" latinLnBrk="0" hangingPunct="1">
        <a:defRPr sz="1928" kern="1200">
          <a:solidFill>
            <a:schemeClr val="tx1"/>
          </a:solidFill>
          <a:latin typeface="+mn-lt"/>
          <a:ea typeface="+mn-ea"/>
          <a:cs typeface="+mn-cs"/>
        </a:defRPr>
      </a:lvl1pPr>
      <a:lvl2pPr marL="489707" algn="l" defTabSz="979414" rtl="0" eaLnBrk="1" latinLnBrk="0" hangingPunct="1">
        <a:defRPr sz="1928" kern="1200">
          <a:solidFill>
            <a:schemeClr val="tx1"/>
          </a:solidFill>
          <a:latin typeface="+mn-lt"/>
          <a:ea typeface="+mn-ea"/>
          <a:cs typeface="+mn-cs"/>
        </a:defRPr>
      </a:lvl2pPr>
      <a:lvl3pPr marL="979414" algn="l" defTabSz="979414" rtl="0" eaLnBrk="1" latinLnBrk="0" hangingPunct="1">
        <a:defRPr sz="1928" kern="1200">
          <a:solidFill>
            <a:schemeClr val="tx1"/>
          </a:solidFill>
          <a:latin typeface="+mn-lt"/>
          <a:ea typeface="+mn-ea"/>
          <a:cs typeface="+mn-cs"/>
        </a:defRPr>
      </a:lvl3pPr>
      <a:lvl4pPr marL="1469121" algn="l" defTabSz="979414" rtl="0" eaLnBrk="1" latinLnBrk="0" hangingPunct="1">
        <a:defRPr sz="1928" kern="1200">
          <a:solidFill>
            <a:schemeClr val="tx1"/>
          </a:solidFill>
          <a:latin typeface="+mn-lt"/>
          <a:ea typeface="+mn-ea"/>
          <a:cs typeface="+mn-cs"/>
        </a:defRPr>
      </a:lvl4pPr>
      <a:lvl5pPr marL="1958828" algn="l" defTabSz="979414" rtl="0" eaLnBrk="1" latinLnBrk="0" hangingPunct="1">
        <a:defRPr sz="1928" kern="1200">
          <a:solidFill>
            <a:schemeClr val="tx1"/>
          </a:solidFill>
          <a:latin typeface="+mn-lt"/>
          <a:ea typeface="+mn-ea"/>
          <a:cs typeface="+mn-cs"/>
        </a:defRPr>
      </a:lvl5pPr>
      <a:lvl6pPr marL="2448535" algn="l" defTabSz="979414" rtl="0" eaLnBrk="1" latinLnBrk="0" hangingPunct="1">
        <a:defRPr sz="1928" kern="1200">
          <a:solidFill>
            <a:schemeClr val="tx1"/>
          </a:solidFill>
          <a:latin typeface="+mn-lt"/>
          <a:ea typeface="+mn-ea"/>
          <a:cs typeface="+mn-cs"/>
        </a:defRPr>
      </a:lvl6pPr>
      <a:lvl7pPr marL="2938242" algn="l" defTabSz="979414" rtl="0" eaLnBrk="1" latinLnBrk="0" hangingPunct="1">
        <a:defRPr sz="1928" kern="1200">
          <a:solidFill>
            <a:schemeClr val="tx1"/>
          </a:solidFill>
          <a:latin typeface="+mn-lt"/>
          <a:ea typeface="+mn-ea"/>
          <a:cs typeface="+mn-cs"/>
        </a:defRPr>
      </a:lvl7pPr>
      <a:lvl8pPr marL="3427948" algn="l" defTabSz="979414" rtl="0" eaLnBrk="1" latinLnBrk="0" hangingPunct="1">
        <a:defRPr sz="1928" kern="1200">
          <a:solidFill>
            <a:schemeClr val="tx1"/>
          </a:solidFill>
          <a:latin typeface="+mn-lt"/>
          <a:ea typeface="+mn-ea"/>
          <a:cs typeface="+mn-cs"/>
        </a:defRPr>
      </a:lvl8pPr>
      <a:lvl9pPr marL="3917655" algn="l" defTabSz="979414" rtl="0" eaLnBrk="1" latinLnBrk="0" hangingPunct="1">
        <a:defRPr sz="19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howslide.ru/sportshilardinh-tamaqtanui-337100"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howslide.ru/lipidter-almasuininh-buzilistariszhasfendiyarov-atindaghiqazaq-ulttiq-medicina-5602"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20C99F3-E4AB-4A09-8779-E07B4AC2C248}"/>
              </a:ext>
            </a:extLst>
          </p:cNvPr>
          <p:cNvPicPr>
            <a:picLocks noChangeAspect="1"/>
          </p:cNvPicPr>
          <p:nvPr/>
        </p:nvPicPr>
        <p:blipFill rotWithShape="1">
          <a:blip r:embed="rId2">
            <a:extLst>
              <a:ext uri="{28A0092B-C50C-407E-A947-70E740481C1C}">
                <a14:useLocalDpi xmlns:a14="http://schemas.microsoft.com/office/drawing/2010/main" val="0"/>
              </a:ext>
            </a:extLst>
          </a:blip>
          <a:srcRect l="4525" t="5317" r="4616" b="6894"/>
          <a:stretch/>
        </p:blipFill>
        <p:spPr>
          <a:xfrm>
            <a:off x="0" y="0"/>
            <a:ext cx="10477500" cy="7345363"/>
          </a:xfrm>
          <a:prstGeom prst="rect">
            <a:avLst/>
          </a:prstGeom>
        </p:spPr>
      </p:pic>
      <p:sp>
        <p:nvSpPr>
          <p:cNvPr id="20" name="TextBox 19">
            <a:extLst>
              <a:ext uri="{FF2B5EF4-FFF2-40B4-BE49-F238E27FC236}">
                <a16:creationId xmlns:a16="http://schemas.microsoft.com/office/drawing/2014/main" id="{21248307-7BC8-47EF-94F6-9C2B8FDFCA6B}"/>
              </a:ext>
            </a:extLst>
          </p:cNvPr>
          <p:cNvSpPr txBox="1"/>
          <p:nvPr/>
        </p:nvSpPr>
        <p:spPr>
          <a:xfrm>
            <a:off x="895350" y="1307939"/>
            <a:ext cx="8934450" cy="1588897"/>
          </a:xfrm>
          <a:prstGeom prst="rect">
            <a:avLst/>
          </a:prstGeom>
          <a:noFill/>
        </p:spPr>
        <p:txBody>
          <a:bodyPr wrap="square">
            <a:spAutoFit/>
          </a:bodyPr>
          <a:lstStyle/>
          <a:p>
            <a:pPr algn="ctr">
              <a:lnSpc>
                <a:spcPct val="107000"/>
              </a:lnSpc>
              <a:spcAft>
                <a:spcPts val="800"/>
              </a:spcAft>
            </a:pPr>
            <a:r>
              <a:rPr lang="kk-KZ"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Консультациялық пункт жоспары бойынша кеңес:</a:t>
            </a:r>
          </a:p>
          <a:p>
            <a:pPr algn="ctr">
              <a:lnSpc>
                <a:spcPct val="107000"/>
              </a:lnSpc>
              <a:spcAft>
                <a:spcPts val="800"/>
              </a:spcAft>
            </a:pPr>
            <a:r>
              <a:rPr lang="kk-KZ"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«Дұрыс тамақтану </a:t>
            </a:r>
          </a:p>
          <a:p>
            <a:pPr algn="ctr">
              <a:lnSpc>
                <a:spcPct val="107000"/>
              </a:lnSpc>
              <a:spcAft>
                <a:spcPts val="800"/>
              </a:spcAft>
            </a:pPr>
            <a:r>
              <a:rPr lang="kk-KZ"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отбасының өмір салты болуы тиіс»</a:t>
            </a:r>
            <a:endParaRPr lang="ru-RU"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Рисунок 21">
            <a:extLst>
              <a:ext uri="{FF2B5EF4-FFF2-40B4-BE49-F238E27FC236}">
                <a16:creationId xmlns:a16="http://schemas.microsoft.com/office/drawing/2014/main" id="{3A612F6A-5E2C-4223-A7BC-1E4B0AE5546E}"/>
              </a:ext>
            </a:extLst>
          </p:cNvPr>
          <p:cNvPicPr>
            <a:picLocks noChangeAspect="1"/>
          </p:cNvPicPr>
          <p:nvPr/>
        </p:nvPicPr>
        <p:blipFill rotWithShape="1">
          <a:blip r:embed="rId3">
            <a:extLst>
              <a:ext uri="{28A0092B-C50C-407E-A947-70E740481C1C}">
                <a14:useLocalDpi xmlns:a14="http://schemas.microsoft.com/office/drawing/2010/main" val="0"/>
              </a:ext>
            </a:extLst>
          </a:blip>
          <a:srcRect b="8839"/>
          <a:stretch/>
        </p:blipFill>
        <p:spPr>
          <a:xfrm>
            <a:off x="-66675" y="2735890"/>
            <a:ext cx="5753100" cy="4646679"/>
          </a:xfrm>
          <a:prstGeom prst="rect">
            <a:avLst/>
          </a:prstGeom>
        </p:spPr>
      </p:pic>
      <p:sp>
        <p:nvSpPr>
          <p:cNvPr id="6" name="TextBox 5">
            <a:extLst>
              <a:ext uri="{FF2B5EF4-FFF2-40B4-BE49-F238E27FC236}">
                <a16:creationId xmlns:a16="http://schemas.microsoft.com/office/drawing/2014/main" id="{2CBF320C-090E-4888-8E58-CD74113C798C}"/>
              </a:ext>
            </a:extLst>
          </p:cNvPr>
          <p:cNvSpPr txBox="1"/>
          <p:nvPr/>
        </p:nvSpPr>
        <p:spPr>
          <a:xfrm>
            <a:off x="5686425" y="5059229"/>
            <a:ext cx="3971925" cy="646331"/>
          </a:xfrm>
          <a:prstGeom prst="rect">
            <a:avLst/>
          </a:prstGeom>
          <a:noFill/>
        </p:spPr>
        <p:txBody>
          <a:bodyPr wrap="square">
            <a:spAutoFit/>
          </a:bodyPr>
          <a:lstStyle/>
          <a:p>
            <a:r>
              <a:rPr lang="kk-KZ" b="1" dirty="0">
                <a:solidFill>
                  <a:srgbClr val="C00000"/>
                </a:solidFill>
                <a:latin typeface="Times New Roman" panose="02020603050405020304" pitchFamily="18" charset="0"/>
                <a:cs typeface="Times New Roman" panose="02020603050405020304" pitchFamily="18" charset="0"/>
              </a:rPr>
              <a:t>Дайындаған:</a:t>
            </a:r>
          </a:p>
          <a:p>
            <a:r>
              <a:rPr lang="kk-KZ" b="1" dirty="0">
                <a:solidFill>
                  <a:srgbClr val="C00000"/>
                </a:solidFill>
                <a:latin typeface="Times New Roman" panose="02020603050405020304" pitchFamily="18" charset="0"/>
                <a:cs typeface="Times New Roman" panose="02020603050405020304" pitchFamily="18" charset="0"/>
              </a:rPr>
              <a:t> мейірбике Адилова Г.Н.</a:t>
            </a:r>
            <a:endParaRPr lang="ru-RU" b="1" dirty="0">
              <a:solidFill>
                <a:srgbClr val="C00000"/>
              </a:solidFill>
            </a:endParaRPr>
          </a:p>
        </p:txBody>
      </p:sp>
    </p:spTree>
    <p:extLst>
      <p:ext uri="{BB962C8B-B14F-4D97-AF65-F5344CB8AC3E}">
        <p14:creationId xmlns:p14="http://schemas.microsoft.com/office/powerpoint/2010/main" val="3397185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20C99F3-E4AB-4A09-8779-E07B4AC2C248}"/>
              </a:ext>
            </a:extLst>
          </p:cNvPr>
          <p:cNvPicPr>
            <a:picLocks noChangeAspect="1"/>
          </p:cNvPicPr>
          <p:nvPr/>
        </p:nvPicPr>
        <p:blipFill rotWithShape="1">
          <a:blip r:embed="rId2">
            <a:extLst>
              <a:ext uri="{28A0092B-C50C-407E-A947-70E740481C1C}">
                <a14:useLocalDpi xmlns:a14="http://schemas.microsoft.com/office/drawing/2010/main" val="0"/>
              </a:ext>
            </a:extLst>
          </a:blip>
          <a:srcRect l="4525" t="5317" r="4616" b="6894"/>
          <a:stretch/>
        </p:blipFill>
        <p:spPr>
          <a:xfrm>
            <a:off x="0" y="0"/>
            <a:ext cx="10477500" cy="7345363"/>
          </a:xfrm>
          <a:prstGeom prst="rect">
            <a:avLst/>
          </a:prstGeom>
        </p:spPr>
      </p:pic>
      <p:sp>
        <p:nvSpPr>
          <p:cNvPr id="16" name="TextBox 15">
            <a:extLst>
              <a:ext uri="{FF2B5EF4-FFF2-40B4-BE49-F238E27FC236}">
                <a16:creationId xmlns:a16="http://schemas.microsoft.com/office/drawing/2014/main" id="{97AEA7FF-BCBD-4695-BACB-A053ACCBC5B2}"/>
              </a:ext>
            </a:extLst>
          </p:cNvPr>
          <p:cNvSpPr txBox="1"/>
          <p:nvPr/>
        </p:nvSpPr>
        <p:spPr>
          <a:xfrm>
            <a:off x="814387" y="1280815"/>
            <a:ext cx="8967788" cy="2031325"/>
          </a:xfrm>
          <a:prstGeom prst="rect">
            <a:avLst/>
          </a:prstGeom>
          <a:noFill/>
        </p:spPr>
        <p:txBody>
          <a:bodyPr wrap="square">
            <a:spAutoFit/>
          </a:bodyPr>
          <a:lstStyle/>
          <a:p>
            <a:pPr algn="ctr" fontAlgn="ctr"/>
            <a:r>
              <a:rPr lang="kk-KZ" b="1" dirty="0">
                <a:effectLst/>
                <a:latin typeface="Times New Roman" panose="02020603050405020304" pitchFamily="18" charset="0"/>
                <a:ea typeface="Times New Roman" panose="02020603050405020304" pitchFamily="18" charset="0"/>
                <a:cs typeface="Times New Roman" panose="02020603050405020304" pitchFamily="18" charset="0"/>
              </a:rPr>
              <a:t>САЛАУАТТЫ ӨМІР САЛТЫ ДЕГЕН НЕ?</a:t>
            </a:r>
          </a:p>
          <a:p>
            <a:pPr algn="just">
              <a:spcAft>
                <a:spcPts val="750"/>
              </a:spcAft>
            </a:pP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Адамның жаны да, тәні де сау болуы керек. Бейтарап емес, белсенді өмір сүруі керек. Денсаулықты нығайту тәсілдерінің бірі – дене шынықтыру. Әрбір адам дене шынықтыру жаттығуларының пайдалы екенін біледі.Бірақ барлығына әлі олар өмір бойғы серігі емес. Дене шынықтыру жаттығуларын әрдайым және тиімді қолдану денсаулықты нығайтуға, жалпы жұмысқа қабілеттілікті жоғарылатуға, адам ағзасының қоршаған ортаның қолайсыз факторларына бейімделуіне себін тигізеді</a:t>
            </a:r>
            <a:r>
              <a:rPr lang="kk-KZ"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kk-KZ"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7396E7FD-87EF-41B8-A37A-8250FF6DBBE9}"/>
              </a:ext>
            </a:extLst>
          </p:cNvPr>
          <p:cNvSpPr txBox="1"/>
          <p:nvPr/>
        </p:nvSpPr>
        <p:spPr>
          <a:xfrm>
            <a:off x="962025" y="3430766"/>
            <a:ext cx="8820150" cy="2062103"/>
          </a:xfrm>
          <a:prstGeom prst="rect">
            <a:avLst/>
          </a:prstGeom>
          <a:noFill/>
        </p:spPr>
        <p:txBody>
          <a:bodyPr wrap="square">
            <a:spAutoFit/>
          </a:bodyPr>
          <a:lstStyle/>
          <a:p>
            <a:pPr algn="ctr" fontAlgn="ctr"/>
            <a:r>
              <a:rPr lang="kk-KZ" sz="2000" b="1" u="sng"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ДҰРЫС ТАМАҚТАНУ ДЕГЕНІМІЗ НЕ?</a:t>
            </a:r>
            <a:endParaRPr lang="kk-KZ" sz="2000" b="1"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750"/>
              </a:spcAft>
            </a:pP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Дұрыс тамақтану адамның күніне 4-5 рет, одан жиі емес, белгілі бір сағатта тағамды қабылдауы. Кешке ұйқыға дейін 2-3 сағат бұрын ас ішуге болады,себебі асқазан түнде демалуы үшін. Ұйқыға жатуға дейін 4-5 рет, одан жиі емес күніне сүт,кефир, кисель, ішуге болады.ас қабылдау арасы 4-5 сағаттан аспауы керек. Асығыс ішкен ас, толық шайналмаған, сұйық тағамсыз қабылданған ас, ыстық пен суық тағамдар қосындыс ішек, асқазан ауруларына себеп болады.</a:t>
            </a:r>
          </a:p>
        </p:txBody>
      </p:sp>
    </p:spTree>
    <p:extLst>
      <p:ext uri="{BB962C8B-B14F-4D97-AF65-F5344CB8AC3E}">
        <p14:creationId xmlns:p14="http://schemas.microsoft.com/office/powerpoint/2010/main" val="372565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20C99F3-E4AB-4A09-8779-E07B4AC2C248}"/>
              </a:ext>
            </a:extLst>
          </p:cNvPr>
          <p:cNvPicPr>
            <a:picLocks noChangeAspect="1"/>
          </p:cNvPicPr>
          <p:nvPr/>
        </p:nvPicPr>
        <p:blipFill rotWithShape="1">
          <a:blip r:embed="rId2">
            <a:extLst>
              <a:ext uri="{28A0092B-C50C-407E-A947-70E740481C1C}">
                <a14:useLocalDpi xmlns:a14="http://schemas.microsoft.com/office/drawing/2010/main" val="0"/>
              </a:ext>
            </a:extLst>
          </a:blip>
          <a:srcRect l="4525" t="5317" r="4616" b="6894"/>
          <a:stretch/>
        </p:blipFill>
        <p:spPr>
          <a:xfrm>
            <a:off x="0" y="0"/>
            <a:ext cx="10477500" cy="7345363"/>
          </a:xfrm>
          <a:prstGeom prst="rect">
            <a:avLst/>
          </a:prstGeom>
        </p:spPr>
      </p:pic>
      <p:sp>
        <p:nvSpPr>
          <p:cNvPr id="4" name="TextBox 3">
            <a:extLst>
              <a:ext uri="{FF2B5EF4-FFF2-40B4-BE49-F238E27FC236}">
                <a16:creationId xmlns:a16="http://schemas.microsoft.com/office/drawing/2014/main" id="{5E67AB34-0C05-4880-B6A9-A2FC4AB0A3A0}"/>
              </a:ext>
            </a:extLst>
          </p:cNvPr>
          <p:cNvSpPr txBox="1"/>
          <p:nvPr/>
        </p:nvSpPr>
        <p:spPr>
          <a:xfrm>
            <a:off x="485775" y="3606006"/>
            <a:ext cx="9505950" cy="2308324"/>
          </a:xfrm>
          <a:prstGeom prst="rect">
            <a:avLst/>
          </a:prstGeom>
          <a:noFill/>
        </p:spPr>
        <p:txBody>
          <a:bodyPr wrap="square">
            <a:spAutoFit/>
          </a:bodyPr>
          <a:lstStyle/>
          <a:p>
            <a:pPr marL="457200"/>
            <a:r>
              <a:rPr lang="kk-KZ" sz="1800" dirty="0">
                <a:solidFill>
                  <a:srgbClr val="181818"/>
                </a:solidFill>
                <a:effectLst/>
                <a:latin typeface="Times New Roman" panose="02020603050405020304" pitchFamily="18" charset="0"/>
                <a:ea typeface="Times New Roman" panose="02020603050405020304" pitchFamily="18" charset="0"/>
              </a:rPr>
              <a:t>Балалар - кез келген отбасындағы ең таңдаулы гурмандар. Біреулер пиязды ұнатпайды, біреулер сорпа жегісі келмейді, біреулер таңғы асқа ботқадан бас тартады, төртіншісі оларға ұсынылған көкөністерге күдікпен қарайды.</a:t>
            </a:r>
            <a:br>
              <a:rPr lang="kk-KZ" sz="1800" dirty="0">
                <a:solidFill>
                  <a:srgbClr val="181818"/>
                </a:solidFill>
                <a:effectLst/>
                <a:latin typeface="Times New Roman" panose="02020603050405020304" pitchFamily="18" charset="0"/>
                <a:ea typeface="Times New Roman" panose="02020603050405020304" pitchFamily="18" charset="0"/>
              </a:rPr>
            </a:br>
            <a:r>
              <a:rPr lang="kk-KZ" sz="1800" dirty="0">
                <a:solidFill>
                  <a:srgbClr val="181818"/>
                </a:solidFill>
                <a:effectLst/>
                <a:latin typeface="Times New Roman" panose="02020603050405020304" pitchFamily="18" charset="0"/>
                <a:ea typeface="Times New Roman" panose="02020603050405020304" pitchFamily="18" charset="0"/>
              </a:rPr>
              <a:t>Мектепке дейінгі және мектеп жасындағы балалардың тамақтануын қанағаттандыру қиын.Олар анасы мұқият дайындаған бай ет сорпасынан немесе толыққанды негізгі тағамнан гөрі шоколадты батончикті немесе шұжық сэндвичін қалайды.</a:t>
            </a:r>
            <a:br>
              <a:rPr lang="kk-KZ" sz="1800" dirty="0">
                <a:solidFill>
                  <a:srgbClr val="181818"/>
                </a:solidFill>
                <a:effectLst/>
                <a:latin typeface="Times New Roman" panose="02020603050405020304" pitchFamily="18" charset="0"/>
                <a:ea typeface="Times New Roman" panose="02020603050405020304" pitchFamily="18" charset="0"/>
              </a:rPr>
            </a:br>
            <a:r>
              <a:rPr lang="kk-KZ" sz="1800" dirty="0">
                <a:solidFill>
                  <a:srgbClr val="181818"/>
                </a:solidFill>
                <a:effectLst/>
                <a:latin typeface="Times New Roman" panose="02020603050405020304" pitchFamily="18" charset="0"/>
                <a:ea typeface="Times New Roman" panose="02020603050405020304" pitchFamily="18" charset="0"/>
              </a:rPr>
              <a:t>Неліктен бұлай болып жатыр және балаларды пайдалы және пайдалы тағамдарды </a:t>
            </a:r>
          </a:p>
          <a:p>
            <a:pPr marL="457200"/>
            <a:r>
              <a:rPr lang="kk-KZ" sz="1800" dirty="0">
                <a:solidFill>
                  <a:srgbClr val="181818"/>
                </a:solidFill>
                <a:effectLst/>
                <a:latin typeface="Times New Roman" panose="02020603050405020304" pitchFamily="18" charset="0"/>
                <a:ea typeface="Times New Roman" panose="02020603050405020304" pitchFamily="18" charset="0"/>
              </a:rPr>
              <a:t>жеуге қалай үйретуге болады?</a:t>
            </a:r>
            <a:endParaRPr lang="kk-KZ" sz="1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7D1D7D98-21B5-43F0-BB2A-B197E509D046}"/>
              </a:ext>
            </a:extLst>
          </p:cNvPr>
          <p:cNvSpPr txBox="1"/>
          <p:nvPr/>
        </p:nvSpPr>
        <p:spPr>
          <a:xfrm>
            <a:off x="828675" y="1354215"/>
            <a:ext cx="8820150" cy="2164695"/>
          </a:xfrm>
          <a:prstGeom prst="rect">
            <a:avLst/>
          </a:prstGeom>
          <a:noFill/>
        </p:spPr>
        <p:txBody>
          <a:bodyPr wrap="square">
            <a:spAutoFit/>
          </a:bodyPr>
          <a:lstStyle/>
          <a:p>
            <a:pPr algn="ctr" fontAlgn="ctr"/>
            <a:r>
              <a:rPr lang="kk-KZ" b="1" u="sng"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ТАМАҚТАНУ САУАТТЫЛЫҒЫНЫҢ БЕС НЕГІЗІ</a:t>
            </a:r>
            <a:endParaRPr lang="kk-KZ"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spcAft>
                <a:spcPts val="750"/>
              </a:spcAft>
              <a:buAutoNum type="arabicParenR"/>
            </a:pP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Тамақ құрамында негізгі қоректік заттардың болуы ( нәруыз, май, көмірсу );</a:t>
            </a:r>
          </a:p>
          <a:p>
            <a:pPr marL="342900" indent="-342900" algn="just">
              <a:spcAft>
                <a:spcPts val="750"/>
              </a:spcAft>
              <a:buAutoNum type="arabicParenR"/>
            </a:pP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Тамақ рационында қосымша заттардың болуы ( витаминдер, микроэлемент); </a:t>
            </a:r>
          </a:p>
          <a:p>
            <a:pPr marL="342900" indent="-342900" algn="just">
              <a:spcAft>
                <a:spcPts val="750"/>
              </a:spcAft>
              <a:buAutoNum type="arabicParenR"/>
            </a:pP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Тамақ нәрлігі адам жасына, денсаулық күйіне, табиғат климатына байланысты;</a:t>
            </a:r>
          </a:p>
          <a:p>
            <a:pPr marL="342900" indent="-342900" algn="just">
              <a:spcAft>
                <a:spcPts val="750"/>
              </a:spcAft>
              <a:buAutoNum type="arabicParenR"/>
            </a:pP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Тәулік бойынша тамақтану тәртібінің мөлшерін сақтау;</a:t>
            </a:r>
          </a:p>
          <a:p>
            <a:pPr marL="342900" indent="-342900" algn="just">
              <a:spcAft>
                <a:spcPts val="750"/>
              </a:spcAft>
              <a:buAutoNum type="arabicParenR"/>
            </a:pP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Тамақтанудың санитарлық – гигиеналық нормаға сай болуы.</a:t>
            </a:r>
          </a:p>
        </p:txBody>
      </p:sp>
    </p:spTree>
    <p:extLst>
      <p:ext uri="{BB962C8B-B14F-4D97-AF65-F5344CB8AC3E}">
        <p14:creationId xmlns:p14="http://schemas.microsoft.com/office/powerpoint/2010/main" val="476949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20C99F3-E4AB-4A09-8779-E07B4AC2C248}"/>
              </a:ext>
            </a:extLst>
          </p:cNvPr>
          <p:cNvPicPr>
            <a:picLocks noChangeAspect="1"/>
          </p:cNvPicPr>
          <p:nvPr/>
        </p:nvPicPr>
        <p:blipFill rotWithShape="1">
          <a:blip r:embed="rId2">
            <a:extLst>
              <a:ext uri="{28A0092B-C50C-407E-A947-70E740481C1C}">
                <a14:useLocalDpi xmlns:a14="http://schemas.microsoft.com/office/drawing/2010/main" val="0"/>
              </a:ext>
            </a:extLst>
          </a:blip>
          <a:srcRect l="4525" t="5317" r="4616" b="25810"/>
          <a:stretch/>
        </p:blipFill>
        <p:spPr>
          <a:xfrm>
            <a:off x="0" y="-97557"/>
            <a:ext cx="10477500" cy="6102708"/>
          </a:xfrm>
          <a:prstGeom prst="rect">
            <a:avLst/>
          </a:prstGeom>
        </p:spPr>
      </p:pic>
      <p:sp>
        <p:nvSpPr>
          <p:cNvPr id="4" name="TextBox 3">
            <a:extLst>
              <a:ext uri="{FF2B5EF4-FFF2-40B4-BE49-F238E27FC236}">
                <a16:creationId xmlns:a16="http://schemas.microsoft.com/office/drawing/2014/main" id="{54F8AEEA-D225-4C6F-A67D-D9FF54B98142}"/>
              </a:ext>
            </a:extLst>
          </p:cNvPr>
          <p:cNvSpPr txBox="1"/>
          <p:nvPr/>
        </p:nvSpPr>
        <p:spPr>
          <a:xfrm>
            <a:off x="323850" y="1087358"/>
            <a:ext cx="9439275" cy="2585323"/>
          </a:xfrm>
          <a:prstGeom prst="rect">
            <a:avLst/>
          </a:prstGeom>
          <a:noFill/>
        </p:spPr>
        <p:txBody>
          <a:bodyPr wrap="square">
            <a:spAutoFit/>
          </a:bodyPr>
          <a:lstStyle/>
          <a:p>
            <a:pPr marL="457200" algn="just"/>
            <a:r>
              <a:rPr lang="kk-KZ" sz="1800" dirty="0">
                <a:solidFill>
                  <a:srgbClr val="181818"/>
                </a:solidFill>
                <a:effectLst/>
                <a:latin typeface="Times New Roman" panose="02020603050405020304" pitchFamily="18" charset="0"/>
                <a:ea typeface="Times New Roman" panose="02020603050405020304" pitchFamily="18" charset="0"/>
              </a:rPr>
              <a:t>Балалардың зиянды тағамға зиянды тәуелділігін қалыптастыру әлеуметтік, физиологиялық және мінез-құлық себептеріне байланысты. Әлеуметтік себептер ата-аналардың тығыз жұмысына байланысты - олардың үйде толыққанды тамақ әзірлеуге уақыттары жоқ, сондықтан олар тез тамақтануға бет бұрады, бұл уақыт өте келе балаларды тәуелді етеді.Физиологиялық себептер кейбір тағамдарға, мысалы, сүт өнімдеріне төзбеушілікпен түсіндіріледі, бұл балалардың ата-аналары дайындаған тағаммен жағымсыз байланысын тудырады. Және, әрине, жарнаманың жаппай таралуы мен таралуы, зиянды тағамға деген оң көзқарастың қалыптасуы да баланың қалауына қатты әсер етеді.</a:t>
            </a:r>
            <a:endParaRPr lang="kk-KZ" sz="1800" dirty="0">
              <a:effectLst/>
              <a:latin typeface="Times New Roman" panose="02020603050405020304" pitchFamily="18" charset="0"/>
              <a:ea typeface="Times New Roman" panose="02020603050405020304" pitchFamily="18" charset="0"/>
            </a:endParaRPr>
          </a:p>
        </p:txBody>
      </p:sp>
      <p:pic>
        <p:nvPicPr>
          <p:cNvPr id="5" name="Рисунок 4">
            <a:extLst>
              <a:ext uri="{FF2B5EF4-FFF2-40B4-BE49-F238E27FC236}">
                <a16:creationId xmlns:a16="http://schemas.microsoft.com/office/drawing/2014/main" id="{353BE72B-C830-4CA5-A729-E34CCB191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025" y="2743201"/>
            <a:ext cx="7516729" cy="5519606"/>
          </a:xfrm>
          <a:prstGeom prst="rect">
            <a:avLst/>
          </a:prstGeom>
        </p:spPr>
      </p:pic>
    </p:spTree>
    <p:extLst>
      <p:ext uri="{BB962C8B-B14F-4D97-AF65-F5344CB8AC3E}">
        <p14:creationId xmlns:p14="http://schemas.microsoft.com/office/powerpoint/2010/main" val="3941975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20C99F3-E4AB-4A09-8779-E07B4AC2C248}"/>
              </a:ext>
            </a:extLst>
          </p:cNvPr>
          <p:cNvPicPr>
            <a:picLocks noChangeAspect="1"/>
          </p:cNvPicPr>
          <p:nvPr/>
        </p:nvPicPr>
        <p:blipFill rotWithShape="1">
          <a:blip r:embed="rId2">
            <a:extLst>
              <a:ext uri="{28A0092B-C50C-407E-A947-70E740481C1C}">
                <a14:useLocalDpi xmlns:a14="http://schemas.microsoft.com/office/drawing/2010/main" val="0"/>
              </a:ext>
            </a:extLst>
          </a:blip>
          <a:srcRect l="4525" t="5317" r="4616" b="6894"/>
          <a:stretch/>
        </p:blipFill>
        <p:spPr>
          <a:xfrm>
            <a:off x="0" y="0"/>
            <a:ext cx="10477500" cy="7345363"/>
          </a:xfrm>
          <a:prstGeom prst="rect">
            <a:avLst/>
          </a:prstGeom>
        </p:spPr>
      </p:pic>
      <p:sp>
        <p:nvSpPr>
          <p:cNvPr id="4" name="TextBox 3">
            <a:extLst>
              <a:ext uri="{FF2B5EF4-FFF2-40B4-BE49-F238E27FC236}">
                <a16:creationId xmlns:a16="http://schemas.microsoft.com/office/drawing/2014/main" id="{253C7BE0-DE86-464D-9817-C9201EE2B95E}"/>
              </a:ext>
            </a:extLst>
          </p:cNvPr>
          <p:cNvSpPr txBox="1"/>
          <p:nvPr/>
        </p:nvSpPr>
        <p:spPr>
          <a:xfrm>
            <a:off x="314325" y="990630"/>
            <a:ext cx="9515475" cy="2585323"/>
          </a:xfrm>
          <a:prstGeom prst="rect">
            <a:avLst/>
          </a:prstGeom>
          <a:noFill/>
        </p:spPr>
        <p:txBody>
          <a:bodyPr wrap="square">
            <a:spAutoFit/>
          </a:bodyPr>
          <a:lstStyle/>
          <a:p>
            <a:pPr marL="457200" algn="ctr"/>
            <a:r>
              <a:rPr lang="kk-KZ" sz="1800" b="1" i="1" dirty="0">
                <a:solidFill>
                  <a:srgbClr val="181818"/>
                </a:solidFill>
                <a:effectLst/>
                <a:latin typeface="Times New Roman" panose="02020603050405020304" pitchFamily="18" charset="0"/>
                <a:ea typeface="Times New Roman" panose="02020603050405020304" pitchFamily="18" charset="0"/>
              </a:rPr>
              <a:t>Баланы дұрыс тамақтануға келесідей дағдыландыру ұсынылады.</a:t>
            </a:r>
            <a:br>
              <a:rPr lang="kk-KZ" sz="1800" b="1" i="1" dirty="0">
                <a:solidFill>
                  <a:srgbClr val="181818"/>
                </a:solidFill>
                <a:effectLst/>
                <a:latin typeface="Times New Roman" panose="02020603050405020304" pitchFamily="18" charset="0"/>
                <a:ea typeface="Times New Roman" panose="02020603050405020304" pitchFamily="18" charset="0"/>
              </a:rPr>
            </a:br>
            <a:r>
              <a:rPr lang="kk-KZ" sz="1800" dirty="0">
                <a:solidFill>
                  <a:srgbClr val="181818"/>
                </a:solidFill>
                <a:effectLst/>
                <a:latin typeface="Times New Roman" panose="02020603050405020304" pitchFamily="18" charset="0"/>
                <a:ea typeface="Times New Roman" panose="02020603050405020304" pitchFamily="18" charset="0"/>
              </a:rPr>
              <a:t>Біріншіден, бірге тамақ әзірлеу және салауатты тағамға деген сүйіспеншілікті үлгі арқылы көрсету.</a:t>
            </a:r>
            <a:br>
              <a:rPr lang="kk-KZ" sz="1800" dirty="0">
                <a:solidFill>
                  <a:srgbClr val="181818"/>
                </a:solidFill>
                <a:effectLst/>
                <a:latin typeface="Times New Roman" panose="02020603050405020304" pitchFamily="18" charset="0"/>
                <a:ea typeface="Times New Roman" panose="02020603050405020304" pitchFamily="18" charset="0"/>
              </a:rPr>
            </a:br>
            <a:r>
              <a:rPr lang="kk-KZ" sz="1800" dirty="0">
                <a:solidFill>
                  <a:srgbClr val="181818"/>
                </a:solidFill>
                <a:effectLst/>
                <a:latin typeface="Times New Roman" panose="02020603050405020304" pitchFamily="18" charset="0"/>
                <a:ea typeface="Times New Roman" panose="02020603050405020304" pitchFamily="18" charset="0"/>
              </a:rPr>
              <a:t>Екіншіден, тағамды сыртқы келбеті бойынша тартымды етіп, оны ерекше түрде безендіру.</a:t>
            </a:r>
            <a:br>
              <a:rPr lang="kk-KZ" sz="1800" dirty="0">
                <a:solidFill>
                  <a:srgbClr val="181818"/>
                </a:solidFill>
                <a:effectLst/>
                <a:latin typeface="Times New Roman" panose="02020603050405020304" pitchFamily="18" charset="0"/>
                <a:ea typeface="Times New Roman" panose="02020603050405020304" pitchFamily="18" charset="0"/>
              </a:rPr>
            </a:br>
            <a:r>
              <a:rPr lang="kk-KZ" sz="1800" dirty="0">
                <a:solidFill>
                  <a:srgbClr val="181818"/>
                </a:solidFill>
                <a:effectLst/>
                <a:latin typeface="Times New Roman" panose="02020603050405020304" pitchFamily="18" charset="0"/>
                <a:ea typeface="Times New Roman" panose="02020603050405020304" pitchFamily="18" charset="0"/>
              </a:rPr>
              <a:t>Үшіншіден, ойын әдістері әрқашан көмектеседі - өзіңіздің аспаздық ойыныңызды ойлап табыңыз немесе болашақ ғарышкерлерге арнайы тағам дайындаңыз.</a:t>
            </a:r>
            <a:br>
              <a:rPr lang="kk-KZ" sz="1800" dirty="0">
                <a:solidFill>
                  <a:srgbClr val="181818"/>
                </a:solidFill>
                <a:effectLst/>
                <a:latin typeface="Times New Roman" panose="02020603050405020304" pitchFamily="18" charset="0"/>
                <a:ea typeface="Times New Roman" panose="02020603050405020304" pitchFamily="18" charset="0"/>
              </a:rPr>
            </a:br>
            <a:r>
              <a:rPr lang="kk-KZ" sz="1800" dirty="0">
                <a:solidFill>
                  <a:srgbClr val="181818"/>
                </a:solidFill>
                <a:effectLst/>
                <a:latin typeface="Times New Roman" panose="02020603050405020304" pitchFamily="18" charset="0"/>
                <a:ea typeface="Times New Roman" panose="02020603050405020304" pitchFamily="18" charset="0"/>
              </a:rPr>
              <a:t>Осылайша, көбінесе сатып алынған тәттілер мен жеңіл тағамдардың зиянын ұтымды түсіндіру тиімсіз жұмыс істейді. Бала зияны мен пайдасы туралы ойламай, дәмдік және эмоционалдық сезімдерге сүйенеді.</a:t>
            </a:r>
            <a:endParaRPr lang="kk-KZ" sz="1800" dirty="0">
              <a:effectLst/>
              <a:latin typeface="Times New Roman" panose="02020603050405020304" pitchFamily="18" charset="0"/>
              <a:ea typeface="Times New Roman" panose="02020603050405020304" pitchFamily="18" charset="0"/>
            </a:endParaRPr>
          </a:p>
        </p:txBody>
      </p:sp>
      <p:pic>
        <p:nvPicPr>
          <p:cNvPr id="6" name="Рисунок 5">
            <a:extLst>
              <a:ext uri="{FF2B5EF4-FFF2-40B4-BE49-F238E27FC236}">
                <a16:creationId xmlns:a16="http://schemas.microsoft.com/office/drawing/2014/main" id="{F6016156-5E53-4477-B3EB-20E0C70C1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525" y="3084557"/>
            <a:ext cx="6029324" cy="4260806"/>
          </a:xfrm>
          <a:prstGeom prst="rect">
            <a:avLst/>
          </a:prstGeom>
        </p:spPr>
      </p:pic>
    </p:spTree>
    <p:extLst>
      <p:ext uri="{BB962C8B-B14F-4D97-AF65-F5344CB8AC3E}">
        <p14:creationId xmlns:p14="http://schemas.microsoft.com/office/powerpoint/2010/main" val="731344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20C99F3-E4AB-4A09-8779-E07B4AC2C248}"/>
              </a:ext>
            </a:extLst>
          </p:cNvPr>
          <p:cNvPicPr>
            <a:picLocks noChangeAspect="1"/>
          </p:cNvPicPr>
          <p:nvPr/>
        </p:nvPicPr>
        <p:blipFill rotWithShape="1">
          <a:blip r:embed="rId2">
            <a:extLst>
              <a:ext uri="{28A0092B-C50C-407E-A947-70E740481C1C}">
                <a14:useLocalDpi xmlns:a14="http://schemas.microsoft.com/office/drawing/2010/main" val="0"/>
              </a:ext>
            </a:extLst>
          </a:blip>
          <a:srcRect l="4525" t="5317" r="4616" b="6894"/>
          <a:stretch/>
        </p:blipFill>
        <p:spPr>
          <a:xfrm>
            <a:off x="0" y="-1"/>
            <a:ext cx="10477500" cy="7345363"/>
          </a:xfrm>
          <a:prstGeom prst="rect">
            <a:avLst/>
          </a:prstGeom>
        </p:spPr>
      </p:pic>
      <p:sp>
        <p:nvSpPr>
          <p:cNvPr id="4" name="TextBox 3">
            <a:extLst>
              <a:ext uri="{FF2B5EF4-FFF2-40B4-BE49-F238E27FC236}">
                <a16:creationId xmlns:a16="http://schemas.microsoft.com/office/drawing/2014/main" id="{3DDCC021-C847-4FF9-8671-D2AB93560748}"/>
              </a:ext>
            </a:extLst>
          </p:cNvPr>
          <p:cNvSpPr txBox="1"/>
          <p:nvPr/>
        </p:nvSpPr>
        <p:spPr>
          <a:xfrm>
            <a:off x="414337" y="1164907"/>
            <a:ext cx="6577013" cy="4801314"/>
          </a:xfrm>
          <a:prstGeom prst="rect">
            <a:avLst/>
          </a:prstGeom>
          <a:noFill/>
        </p:spPr>
        <p:txBody>
          <a:bodyPr wrap="square">
            <a:spAutoFit/>
          </a:bodyPr>
          <a:lstStyle/>
          <a:p>
            <a:pPr marL="457200"/>
            <a:r>
              <a:rPr lang="kk-KZ" sz="1800" dirty="0">
                <a:solidFill>
                  <a:srgbClr val="181818"/>
                </a:solidFill>
                <a:effectLst/>
                <a:latin typeface="Times New Roman" panose="02020603050405020304" pitchFamily="18" charset="0"/>
                <a:ea typeface="Times New Roman" panose="02020603050405020304" pitchFamily="18" charset="0"/>
              </a:rPr>
              <a:t>Міне, баланың дұрыс тамақтануын қалыптастыруға және оның пайдалы тағамды жақсы көруіне көмектесетін бірнеше кеңестер</a:t>
            </a:r>
            <a:br>
              <a:rPr lang="kk-KZ" sz="1800" dirty="0">
                <a:solidFill>
                  <a:srgbClr val="181818"/>
                </a:solidFill>
                <a:effectLst/>
                <a:latin typeface="Times New Roman" panose="02020603050405020304" pitchFamily="18" charset="0"/>
                <a:ea typeface="Times New Roman" panose="02020603050405020304" pitchFamily="18" charset="0"/>
              </a:rPr>
            </a:br>
            <a:r>
              <a:rPr lang="kk-KZ" sz="1800" dirty="0">
                <a:solidFill>
                  <a:srgbClr val="181818"/>
                </a:solidFill>
                <a:effectLst/>
                <a:latin typeface="Times New Roman" panose="02020603050405020304" pitchFamily="18" charset="0"/>
                <a:ea typeface="Times New Roman" panose="02020603050405020304" pitchFamily="18" charset="0"/>
              </a:rPr>
              <a:t>1.Оның сүйікті дүкен тәттілерін өзіңіз дайындап көріңіз. Егер сіздің балаңыз жылан немесе аю түріндегі сағызды жақсы көретін болса, онымен бірге өзіңіздің сағыз жануарларыңызды дайындаңыз. Тек жемістердің, желатиннің және қанттың көмегімен сіз керемет үй мармеладын жасай аласыз. Осы немесе басқа тәттілерді дайындаған кезде процеске түсініктеме беруді ұмытпаңыз және үйдегі аспаздық шедеврді жасау кезінде оның құрамында не бар екенін білетінімізді, ал сатып алынған өнімдердің құрамы біз үшін жұмбақ екенін айтуды ұмытпаңыз. .</a:t>
            </a:r>
            <a:br>
              <a:rPr lang="kk-KZ" sz="1800" dirty="0">
                <a:solidFill>
                  <a:srgbClr val="181818"/>
                </a:solidFill>
                <a:effectLst/>
                <a:latin typeface="Times New Roman" panose="02020603050405020304" pitchFamily="18" charset="0"/>
                <a:ea typeface="Times New Roman" panose="02020603050405020304" pitchFamily="18" charset="0"/>
              </a:rPr>
            </a:br>
            <a:r>
              <a:rPr lang="kk-KZ" sz="1800" dirty="0">
                <a:solidFill>
                  <a:srgbClr val="181818"/>
                </a:solidFill>
                <a:effectLst/>
                <a:latin typeface="Times New Roman" panose="02020603050405020304" pitchFamily="18" charset="0"/>
                <a:ea typeface="Times New Roman" panose="02020603050405020304" pitchFamily="18" charset="0"/>
              </a:rPr>
              <a:t>2. Ыдыс-аяқтың көңілді безендірілуін қолданыңыз. жұлдыздарға немесе гүлдерге кесілген сәбізді нәресте үккіште ұсақталғаннан гөрі ықыласпен жейді.</a:t>
            </a:r>
            <a:endParaRPr lang="kk-KZ" sz="1800" dirty="0">
              <a:effectLst/>
              <a:latin typeface="Times New Roman" panose="02020603050405020304" pitchFamily="18" charset="0"/>
              <a:ea typeface="Times New Roman" panose="02020603050405020304" pitchFamily="18" charset="0"/>
            </a:endParaRPr>
          </a:p>
        </p:txBody>
      </p:sp>
      <p:pic>
        <p:nvPicPr>
          <p:cNvPr id="5" name="Рисунок 4" descr="Міне, баланың диетасын дұрыс құруға және оған көмектесуге арналған бірнеше кеңестер...">
            <a:extLst>
              <a:ext uri="{FF2B5EF4-FFF2-40B4-BE49-F238E27FC236}">
                <a16:creationId xmlns:a16="http://schemas.microsoft.com/office/drawing/2014/main" id="{B7663445-1DA2-42DE-9949-0CCAE2B2F2F6}"/>
              </a:ext>
            </a:extLst>
          </p:cNvPr>
          <p:cNvPicPr/>
          <p:nvPr/>
        </p:nvPicPr>
        <p:blipFill rotWithShape="1">
          <a:blip r:embed="rId3">
            <a:extLst>
              <a:ext uri="{28A0092B-C50C-407E-A947-70E740481C1C}">
                <a14:useLocalDpi xmlns:a14="http://schemas.microsoft.com/office/drawing/2010/main" val="0"/>
              </a:ext>
            </a:extLst>
          </a:blip>
          <a:srcRect l="66754" t="48417" r="4713" b="7407"/>
          <a:stretch/>
        </p:blipFill>
        <p:spPr bwMode="auto">
          <a:xfrm>
            <a:off x="6819899" y="3988970"/>
            <a:ext cx="3543301" cy="3238500"/>
          </a:xfrm>
          <a:prstGeom prst="rect">
            <a:avLst/>
          </a:prstGeom>
          <a:noFill/>
          <a:ln>
            <a:noFill/>
          </a:ln>
        </p:spPr>
      </p:pic>
      <p:pic>
        <p:nvPicPr>
          <p:cNvPr id="7" name="Рисунок 6">
            <a:extLst>
              <a:ext uri="{FF2B5EF4-FFF2-40B4-BE49-F238E27FC236}">
                <a16:creationId xmlns:a16="http://schemas.microsoft.com/office/drawing/2014/main" id="{5F6AFD74-076C-4259-B1A5-A519E36982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7168" y="422314"/>
            <a:ext cx="3920332" cy="3920332"/>
          </a:xfrm>
          <a:prstGeom prst="rect">
            <a:avLst/>
          </a:prstGeom>
        </p:spPr>
      </p:pic>
    </p:spTree>
    <p:extLst>
      <p:ext uri="{BB962C8B-B14F-4D97-AF65-F5344CB8AC3E}">
        <p14:creationId xmlns:p14="http://schemas.microsoft.com/office/powerpoint/2010/main" val="207172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20C99F3-E4AB-4A09-8779-E07B4AC2C248}"/>
              </a:ext>
            </a:extLst>
          </p:cNvPr>
          <p:cNvPicPr>
            <a:picLocks noChangeAspect="1"/>
          </p:cNvPicPr>
          <p:nvPr/>
        </p:nvPicPr>
        <p:blipFill rotWithShape="1">
          <a:blip r:embed="rId2">
            <a:extLst>
              <a:ext uri="{28A0092B-C50C-407E-A947-70E740481C1C}">
                <a14:useLocalDpi xmlns:a14="http://schemas.microsoft.com/office/drawing/2010/main" val="0"/>
              </a:ext>
            </a:extLst>
          </a:blip>
          <a:srcRect l="4525" t="5317" r="4616" b="25838"/>
          <a:stretch/>
        </p:blipFill>
        <p:spPr>
          <a:xfrm>
            <a:off x="0" y="-1"/>
            <a:ext cx="10477500" cy="7345364"/>
          </a:xfrm>
          <a:prstGeom prst="rect">
            <a:avLst/>
          </a:prstGeom>
        </p:spPr>
      </p:pic>
      <p:sp>
        <p:nvSpPr>
          <p:cNvPr id="8" name="TextBox 7">
            <a:extLst>
              <a:ext uri="{FF2B5EF4-FFF2-40B4-BE49-F238E27FC236}">
                <a16:creationId xmlns:a16="http://schemas.microsoft.com/office/drawing/2014/main" id="{5F669048-3712-412C-BBB5-5AC4B020704C}"/>
              </a:ext>
            </a:extLst>
          </p:cNvPr>
          <p:cNvSpPr txBox="1"/>
          <p:nvPr/>
        </p:nvSpPr>
        <p:spPr>
          <a:xfrm>
            <a:off x="920353" y="1724715"/>
            <a:ext cx="4470797" cy="5078313"/>
          </a:xfrm>
          <a:prstGeom prst="rect">
            <a:avLst/>
          </a:prstGeom>
          <a:noFill/>
        </p:spPr>
        <p:txBody>
          <a:bodyPr wrap="square">
            <a:spAutoFit/>
          </a:bodyPr>
          <a:lstStyle/>
          <a:p>
            <a:pPr>
              <a:spcAft>
                <a:spcPts val="750"/>
              </a:spcAft>
            </a:pPr>
            <a:r>
              <a:rPr lang="kk-KZ"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Жемісті де таңдай біліңіз. Жеміс-жидектің құрамындағы қанттар да адам денсаулығына кері әсер береді.. Мысалға, жүзім мен банан тәтті бәліш немесе тортмен бірдей. Артық салмақтан арылуды мақсат етсеңіз,  қарбыз, грейпфрут, ананас, құлпынай, қараөрікті таңдағаныңыз жөн. Бұл жеміс-жидектер арықтауда пайдалы.  Сонымен қатар, асықпай шайнап үйреніңіз. Тамақтануға көбірек уақыт бөліңіз. Миға тойғанымыз жайлы белгі жеткенше, біз тойып та, артық жеп те үлгереміз. Сондықтан барынша ақырын, асықпай тамақтаныңыз. Сондай-ақ тамақ жегенде теледидар қарау әдетінен арылыңыз. Ми фильмді түсінуден босамай, не, қандай мөлшерде жегеніңізді байқамайды.</a:t>
            </a:r>
            <a:endParaRPr lang="kk-KZ"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F944D15D-138C-444A-8B6B-AE6CA5141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525" y="752207"/>
            <a:ext cx="5401149" cy="6469332"/>
          </a:xfrm>
          <a:prstGeom prst="rect">
            <a:avLst/>
          </a:prstGeom>
        </p:spPr>
      </p:pic>
    </p:spTree>
    <p:extLst>
      <p:ext uri="{BB962C8B-B14F-4D97-AF65-F5344CB8AC3E}">
        <p14:creationId xmlns:p14="http://schemas.microsoft.com/office/powerpoint/2010/main" val="4068264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20C99F3-E4AB-4A09-8779-E07B4AC2C248}"/>
              </a:ext>
            </a:extLst>
          </p:cNvPr>
          <p:cNvPicPr>
            <a:picLocks noChangeAspect="1"/>
          </p:cNvPicPr>
          <p:nvPr/>
        </p:nvPicPr>
        <p:blipFill rotWithShape="1">
          <a:blip r:embed="rId2">
            <a:extLst>
              <a:ext uri="{28A0092B-C50C-407E-A947-70E740481C1C}">
                <a14:useLocalDpi xmlns:a14="http://schemas.microsoft.com/office/drawing/2010/main" val="0"/>
              </a:ext>
            </a:extLst>
          </a:blip>
          <a:srcRect l="4525" t="5317" r="4616" b="6894"/>
          <a:stretch/>
        </p:blipFill>
        <p:spPr>
          <a:xfrm>
            <a:off x="0" y="-1"/>
            <a:ext cx="10477500" cy="7345363"/>
          </a:xfrm>
          <a:prstGeom prst="rect">
            <a:avLst/>
          </a:prstGeom>
        </p:spPr>
      </p:pic>
      <p:sp>
        <p:nvSpPr>
          <p:cNvPr id="6" name="TextBox 5">
            <a:extLst>
              <a:ext uri="{FF2B5EF4-FFF2-40B4-BE49-F238E27FC236}">
                <a16:creationId xmlns:a16="http://schemas.microsoft.com/office/drawing/2014/main" id="{FB7E7BF8-2890-46C5-BEB5-D77DB994E8DF}"/>
              </a:ext>
            </a:extLst>
          </p:cNvPr>
          <p:cNvSpPr txBox="1"/>
          <p:nvPr/>
        </p:nvSpPr>
        <p:spPr>
          <a:xfrm>
            <a:off x="394182" y="1193018"/>
            <a:ext cx="9332290" cy="1754326"/>
          </a:xfrm>
          <a:prstGeom prst="rect">
            <a:avLst/>
          </a:prstGeom>
          <a:noFill/>
        </p:spPr>
        <p:txBody>
          <a:bodyPr wrap="square">
            <a:spAutoFit/>
          </a:bodyPr>
          <a:lstStyle/>
          <a:p>
            <a:pPr marL="457200" algn="just"/>
            <a:r>
              <a:rPr lang="kk-KZ" sz="1800" dirty="0">
                <a:solidFill>
                  <a:srgbClr val="181818"/>
                </a:solidFill>
                <a:effectLst/>
                <a:latin typeface="Times New Roman" panose="02020603050405020304" pitchFamily="18" charset="0"/>
                <a:ea typeface="Times New Roman" panose="02020603050405020304" pitchFamily="18" charset="0"/>
              </a:rPr>
              <a:t>Ботқадан жасалған тостаған джеммен боялған бетпен қызықтырақ болады, сорпа мен сұйық қаймақпен де солай болады. Көңілді пішінге ие болған тағамдар тамақтану процесін қызықты процеске айналдырады, ал бала пайдалы тағамды қызықсыз нәрсе ретінде қабылдауды тоқтатады. өте жағымды емес, бірақ қажет. Пайдалы тағам міндетті түрде әдемі және тәбетті көрінуі керек, сонда бала оны көргісі келеді және жақын арада оны жақсы көреді.</a:t>
            </a:r>
            <a:endParaRPr lang="kk-KZ" sz="18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E7276300-B2A8-424A-BA44-3532EC8103BB}"/>
              </a:ext>
            </a:extLst>
          </p:cNvPr>
          <p:cNvSpPr txBox="1"/>
          <p:nvPr/>
        </p:nvSpPr>
        <p:spPr>
          <a:xfrm>
            <a:off x="923925" y="2903838"/>
            <a:ext cx="4524376" cy="2862322"/>
          </a:xfrm>
          <a:prstGeom prst="rect">
            <a:avLst/>
          </a:prstGeom>
          <a:noFill/>
        </p:spPr>
        <p:txBody>
          <a:bodyPr wrap="square">
            <a:spAutoFit/>
          </a:bodyPr>
          <a:lstStyle/>
          <a:p>
            <a:pPr algn="just"/>
            <a:r>
              <a:rPr lang="kk-KZ" sz="1800" dirty="0">
                <a:solidFill>
                  <a:srgbClr val="181818"/>
                </a:solidFill>
                <a:effectLst/>
                <a:latin typeface="Times New Roman" panose="02020603050405020304" pitchFamily="18" charset="0"/>
                <a:ea typeface="Times New Roman" panose="02020603050405020304" pitchFamily="18" charset="0"/>
              </a:rPr>
              <a:t>3. Ертегілерден тамақ дайында! Кәдімгі тағамдарды ертегіге айналдырыңыз.  Дұрыс тамақтану туралы айтылатын ертегілерді еске түсіріп, балаңызға айтып беріңіз.Осыдан кейін "сиқырлы қазаннан" ботқа, ағайынды Гриммдердің ертегісінен Рапунцель салатын немесе тышқан туралы аттас мультфильмнен көкөніс рататуилін дайындауды ұсыныңыз. Балалар сіздің қиялыңызды міндетті түрде бағалайды!</a:t>
            </a:r>
            <a:endParaRPr lang="ru-RU" dirty="0"/>
          </a:p>
        </p:txBody>
      </p:sp>
      <p:pic>
        <p:nvPicPr>
          <p:cNvPr id="10" name="Рисунок 9">
            <a:extLst>
              <a:ext uri="{FF2B5EF4-FFF2-40B4-BE49-F238E27FC236}">
                <a16:creationId xmlns:a16="http://schemas.microsoft.com/office/drawing/2014/main" id="{6B589083-00B0-4AAC-89C2-604F762985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0327" y="2705100"/>
            <a:ext cx="5319246" cy="4690357"/>
          </a:xfrm>
          <a:prstGeom prst="rect">
            <a:avLst/>
          </a:prstGeom>
        </p:spPr>
      </p:pic>
    </p:spTree>
    <p:extLst>
      <p:ext uri="{BB962C8B-B14F-4D97-AF65-F5344CB8AC3E}">
        <p14:creationId xmlns:p14="http://schemas.microsoft.com/office/powerpoint/2010/main" val="1591342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20C99F3-E4AB-4A09-8779-E07B4AC2C248}"/>
              </a:ext>
            </a:extLst>
          </p:cNvPr>
          <p:cNvPicPr>
            <a:picLocks noChangeAspect="1"/>
          </p:cNvPicPr>
          <p:nvPr/>
        </p:nvPicPr>
        <p:blipFill rotWithShape="1">
          <a:blip r:embed="rId2">
            <a:extLst>
              <a:ext uri="{28A0092B-C50C-407E-A947-70E740481C1C}">
                <a14:useLocalDpi xmlns:a14="http://schemas.microsoft.com/office/drawing/2010/main" val="0"/>
              </a:ext>
            </a:extLst>
          </a:blip>
          <a:srcRect l="4525" t="5317" r="4616" b="6894"/>
          <a:stretch/>
        </p:blipFill>
        <p:spPr>
          <a:xfrm>
            <a:off x="0" y="0"/>
            <a:ext cx="10477500" cy="7345363"/>
          </a:xfrm>
          <a:prstGeom prst="rect">
            <a:avLst/>
          </a:prstGeom>
        </p:spPr>
      </p:pic>
      <p:sp>
        <p:nvSpPr>
          <p:cNvPr id="4" name="TextBox 3">
            <a:extLst>
              <a:ext uri="{FF2B5EF4-FFF2-40B4-BE49-F238E27FC236}">
                <a16:creationId xmlns:a16="http://schemas.microsoft.com/office/drawing/2014/main" id="{3D82DB1D-C8CA-4BA7-A24C-280D32BF235B}"/>
              </a:ext>
            </a:extLst>
          </p:cNvPr>
          <p:cNvSpPr txBox="1"/>
          <p:nvPr/>
        </p:nvSpPr>
        <p:spPr>
          <a:xfrm>
            <a:off x="914400" y="1274922"/>
            <a:ext cx="8477250" cy="707886"/>
          </a:xfrm>
          <a:prstGeom prst="rect">
            <a:avLst/>
          </a:prstGeom>
          <a:noFill/>
        </p:spPr>
        <p:txBody>
          <a:bodyPr wrap="square">
            <a:spAutoFit/>
          </a:bodyPr>
          <a:lstStyle/>
          <a:p>
            <a:pPr algn="r"/>
            <a:r>
              <a:rPr lang="kk-KZ" sz="2000" b="1" i="1" dirty="0">
                <a:solidFill>
                  <a:srgbClr val="FF0000"/>
                </a:solidFill>
                <a:effectLst/>
                <a:latin typeface="Times New Roman" panose="02020603050405020304" pitchFamily="18" charset="0"/>
                <a:cs typeface="Times New Roman" panose="02020603050405020304" pitchFamily="18" charset="0"/>
              </a:rPr>
              <a:t>«Қанағат – табиғаттың одақтасы және денсаулықтың сақшысы».</a:t>
            </a:r>
          </a:p>
          <a:p>
            <a:pPr algn="r"/>
            <a:r>
              <a:rPr lang="kk-KZ" sz="2000" b="1" i="1" dirty="0">
                <a:solidFill>
                  <a:srgbClr val="FF0000"/>
                </a:solidFill>
                <a:effectLst/>
                <a:latin typeface="Times New Roman" panose="02020603050405020304" pitchFamily="18" charset="0"/>
                <a:cs typeface="Times New Roman" panose="02020603050405020304" pitchFamily="18" charset="0"/>
              </a:rPr>
              <a:t>Абуль Фарадж</a:t>
            </a:r>
            <a:endParaRPr lang="kk-KZ" b="1" i="1" dirty="0">
              <a:solidFill>
                <a:srgbClr val="FF0000"/>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793A61E-05F4-4800-9C05-A44752633129}"/>
              </a:ext>
            </a:extLst>
          </p:cNvPr>
          <p:cNvSpPr txBox="1"/>
          <p:nvPr/>
        </p:nvSpPr>
        <p:spPr>
          <a:xfrm>
            <a:off x="1238250" y="2074167"/>
            <a:ext cx="8001000" cy="3416320"/>
          </a:xfrm>
          <a:prstGeom prst="rect">
            <a:avLst/>
          </a:prstGeom>
          <a:noFill/>
        </p:spPr>
        <p:txBody>
          <a:bodyPr wrap="square">
            <a:spAutoFit/>
          </a:bodyPr>
          <a:lstStyle/>
          <a:p>
            <a:pPr algn="just"/>
            <a:r>
              <a:rPr lang="kk-KZ" b="0" i="0" u="none" strike="noStrike" dirty="0">
                <a:effectLst/>
                <a:latin typeface="Times New Roman" panose="02020603050405020304" pitchFamily="18" charset="0"/>
                <a:cs typeface="Times New Roman" panose="02020603050405020304" pitchFamily="18" charset="0"/>
              </a:rPr>
              <a:t>Балаларға тамақ дайындаудың "пайдалы" тәсілдерін қолданыңыз: тамақты қайнату, пісіру немесе бумен пісіру арқылы дайындаған дұрыс.</a:t>
            </a:r>
          </a:p>
          <a:p>
            <a:pPr algn="just"/>
            <a:r>
              <a:rPr lang="kk-KZ" b="0" i="0" u="none" strike="noStrike" dirty="0">
                <a:effectLst/>
                <a:latin typeface="Times New Roman" panose="02020603050405020304" pitchFamily="18" charset="0"/>
                <a:cs typeface="Times New Roman" panose="02020603050405020304" pitchFamily="18" charset="0"/>
              </a:rPr>
              <a:t>Балаларды дастархан басында, тыныш ортада отырып, дұрыс тамақтануға үйретіңіз, жолда және жүгіріп жүріп жеңіл тамақтануына жол бермеңіз.</a:t>
            </a:r>
          </a:p>
          <a:p>
            <a:pPr algn="just"/>
            <a:r>
              <a:rPr lang="kk-KZ" sz="1800" b="1" dirty="0">
                <a:effectLst/>
                <a:latin typeface="Times New Roman" panose="02020603050405020304" pitchFamily="18" charset="0"/>
                <a:ea typeface="Calibri" panose="020F0502020204030204" pitchFamily="34" charset="0"/>
                <a:cs typeface="Times New Roman" panose="02020603050405020304" pitchFamily="18" charset="0"/>
              </a:rPr>
              <a:t>Дұрыс тамақтану әр отбасының өмір салты болуы тиіс. </a:t>
            </a:r>
            <a:endParaRPr lang="ru-RU" dirty="0"/>
          </a:p>
          <a:p>
            <a:pPr algn="just"/>
            <a:r>
              <a:rPr lang="kk-KZ" b="0" i="0" dirty="0">
                <a:solidFill>
                  <a:srgbClr val="151515"/>
                </a:solidFill>
                <a:effectLst/>
                <a:latin typeface="Times New Roman" panose="02020603050405020304" pitchFamily="18" charset="0"/>
                <a:cs typeface="Times New Roman" panose="02020603050405020304" pitchFamily="18" charset="0"/>
              </a:rPr>
              <a:t>Есіңізде болсын, сіздің балаларыңыз үшін ата-анасы ретінде - ең жақсы үлгі болуыңыз қажет. Сондықтан, балаңызға дұрыс тамақтану әдеттерін қалыптастыруды шешкеннен кейін, ең алдымен өзіңізден бастаңыз. Баланы күнделікті дұрыс тамақтанумен таныстыру отбасында өмір салты болуы керек. Балаңызбен белсенді қарым-қатынас жасай отырып, мысал келтіре отырып, сіз оған пайдалы тамақтану әдеттерін қалыптастырасыз, бұл оған болашақта көптеген денсаулық проблемаларынан аулақ болуға мүмкіндік береді.</a:t>
            </a:r>
            <a:endParaRPr lang="kk-K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3787220"/>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704</TotalTime>
  <Words>964</Words>
  <Application>Microsoft Office PowerPoint</Application>
  <PresentationFormat>Произвольный</PresentationFormat>
  <Paragraphs>29</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Самал</dc:creator>
  <cp:lastModifiedBy>Самал</cp:lastModifiedBy>
  <cp:revision>48</cp:revision>
  <dcterms:created xsi:type="dcterms:W3CDTF">2024-11-14T18:57:36Z</dcterms:created>
  <dcterms:modified xsi:type="dcterms:W3CDTF">2025-01-14T12:38:58Z</dcterms:modified>
</cp:coreProperties>
</file>